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10058400" cy="77724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448">
          <p15:clr>
            <a:srgbClr val="A4A3A4"/>
          </p15:clr>
        </p15:guide>
        <p15:guide id="2" pos="31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1661" y="58"/>
      </p:cViewPr>
      <p:guideLst>
        <p:guide orient="horz" pos="2448"/>
        <p:guide pos="316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210520" y="685800"/>
            <a:ext cx="44376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1211263" y="685800"/>
            <a:ext cx="4437062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42879" y="1125136"/>
            <a:ext cx="9372600" cy="3101700"/>
          </a:xfrm>
          <a:prstGeom prst="rect">
            <a:avLst/>
          </a:prstGeom>
        </p:spPr>
        <p:txBody>
          <a:bodyPr spcFirstLastPara="1" wrap="square" lIns="722600" tIns="722600" rIns="722600" bIns="7226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1100"/>
              <a:buNone/>
              <a:defRPr sz="41100"/>
            </a:lvl1pPr>
            <a:lvl2pPr lvl="1" algn="ctr">
              <a:spcBef>
                <a:spcPts val="0"/>
              </a:spcBef>
              <a:spcAft>
                <a:spcPts val="0"/>
              </a:spcAft>
              <a:buSzPts val="41100"/>
              <a:buNone/>
              <a:defRPr sz="41100"/>
            </a:lvl2pPr>
            <a:lvl3pPr lvl="2" algn="ctr">
              <a:spcBef>
                <a:spcPts val="0"/>
              </a:spcBef>
              <a:spcAft>
                <a:spcPts val="0"/>
              </a:spcAft>
              <a:buSzPts val="41100"/>
              <a:buNone/>
              <a:defRPr sz="41100"/>
            </a:lvl3pPr>
            <a:lvl4pPr lvl="3" algn="ctr">
              <a:spcBef>
                <a:spcPts val="0"/>
              </a:spcBef>
              <a:spcAft>
                <a:spcPts val="0"/>
              </a:spcAft>
              <a:buSzPts val="41100"/>
              <a:buNone/>
              <a:defRPr sz="41100"/>
            </a:lvl4pPr>
            <a:lvl5pPr lvl="4" algn="ctr">
              <a:spcBef>
                <a:spcPts val="0"/>
              </a:spcBef>
              <a:spcAft>
                <a:spcPts val="0"/>
              </a:spcAft>
              <a:buSzPts val="41100"/>
              <a:buNone/>
              <a:defRPr sz="41100"/>
            </a:lvl5pPr>
            <a:lvl6pPr lvl="5" algn="ctr">
              <a:spcBef>
                <a:spcPts val="0"/>
              </a:spcBef>
              <a:spcAft>
                <a:spcPts val="0"/>
              </a:spcAft>
              <a:buSzPts val="41100"/>
              <a:buNone/>
              <a:defRPr sz="41100"/>
            </a:lvl6pPr>
            <a:lvl7pPr lvl="6" algn="ctr">
              <a:spcBef>
                <a:spcPts val="0"/>
              </a:spcBef>
              <a:spcAft>
                <a:spcPts val="0"/>
              </a:spcAft>
              <a:buSzPts val="41100"/>
              <a:buNone/>
              <a:defRPr sz="41100"/>
            </a:lvl7pPr>
            <a:lvl8pPr lvl="7" algn="ctr">
              <a:spcBef>
                <a:spcPts val="0"/>
              </a:spcBef>
              <a:spcAft>
                <a:spcPts val="0"/>
              </a:spcAft>
              <a:buSzPts val="41100"/>
              <a:buNone/>
              <a:defRPr sz="41100"/>
            </a:lvl8pPr>
            <a:lvl9pPr lvl="8" algn="ctr">
              <a:spcBef>
                <a:spcPts val="0"/>
              </a:spcBef>
              <a:spcAft>
                <a:spcPts val="0"/>
              </a:spcAft>
              <a:buSzPts val="41100"/>
              <a:buNone/>
              <a:defRPr sz="411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42870" y="4282678"/>
            <a:ext cx="9372600" cy="1197600"/>
          </a:xfrm>
          <a:prstGeom prst="rect">
            <a:avLst/>
          </a:prstGeom>
        </p:spPr>
        <p:txBody>
          <a:bodyPr spcFirstLastPara="1" wrap="square" lIns="722600" tIns="722600" rIns="722600" bIns="7226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100"/>
              <a:buNone/>
              <a:defRPr sz="221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42870" y="1671478"/>
            <a:ext cx="9372600" cy="2967000"/>
          </a:xfrm>
          <a:prstGeom prst="rect">
            <a:avLst/>
          </a:prstGeom>
        </p:spPr>
        <p:txBody>
          <a:bodyPr spcFirstLastPara="1" wrap="square" lIns="722600" tIns="722600" rIns="722600" bIns="7226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4800"/>
              <a:buNone/>
              <a:defRPr sz="9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4800"/>
              <a:buNone/>
              <a:defRPr sz="9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4800"/>
              <a:buNone/>
              <a:defRPr sz="9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4800"/>
              <a:buNone/>
              <a:defRPr sz="9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4800"/>
              <a:buNone/>
              <a:defRPr sz="9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4800"/>
              <a:buNone/>
              <a:defRPr sz="9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4800"/>
              <a:buNone/>
              <a:defRPr sz="9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4800"/>
              <a:buNone/>
              <a:defRPr sz="9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4800"/>
              <a:buNone/>
              <a:defRPr sz="948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42870" y="4763362"/>
            <a:ext cx="9372600" cy="1965600"/>
          </a:xfrm>
          <a:prstGeom prst="rect">
            <a:avLst/>
          </a:prstGeom>
        </p:spPr>
        <p:txBody>
          <a:bodyPr spcFirstLastPara="1" wrap="square" lIns="722600" tIns="722600" rIns="722600" bIns="722600" anchor="t" anchorCtr="0">
            <a:normAutofit/>
          </a:bodyPr>
          <a:lstStyle>
            <a:lvl1pPr marL="457200" lvl="0" indent="-1130300" algn="ctr">
              <a:spcBef>
                <a:spcPts val="0"/>
              </a:spcBef>
              <a:spcAft>
                <a:spcPts val="0"/>
              </a:spcAft>
              <a:buSzPts val="14200"/>
              <a:buChar char="●"/>
              <a:defRPr/>
            </a:lvl1pPr>
            <a:lvl2pPr marL="914400" lvl="1" indent="-933450" algn="ctr">
              <a:spcBef>
                <a:spcPts val="0"/>
              </a:spcBef>
              <a:spcAft>
                <a:spcPts val="0"/>
              </a:spcAft>
              <a:buSzPts val="11100"/>
              <a:buChar char="○"/>
              <a:defRPr/>
            </a:lvl2pPr>
            <a:lvl3pPr marL="1371600" lvl="2" indent="-933450" algn="ctr">
              <a:spcBef>
                <a:spcPts val="0"/>
              </a:spcBef>
              <a:spcAft>
                <a:spcPts val="0"/>
              </a:spcAft>
              <a:buSzPts val="11100"/>
              <a:buChar char="■"/>
              <a:defRPr/>
            </a:lvl3pPr>
            <a:lvl4pPr marL="1828800" lvl="3" indent="-933450" algn="ctr">
              <a:spcBef>
                <a:spcPts val="0"/>
              </a:spcBef>
              <a:spcAft>
                <a:spcPts val="0"/>
              </a:spcAft>
              <a:buSzPts val="11100"/>
              <a:buChar char="●"/>
              <a:defRPr/>
            </a:lvl4pPr>
            <a:lvl5pPr marL="2286000" lvl="4" indent="-933450" algn="ctr">
              <a:spcBef>
                <a:spcPts val="0"/>
              </a:spcBef>
              <a:spcAft>
                <a:spcPts val="0"/>
              </a:spcAft>
              <a:buSzPts val="11100"/>
              <a:buChar char="○"/>
              <a:defRPr/>
            </a:lvl5pPr>
            <a:lvl6pPr marL="2743200" lvl="5" indent="-933450" algn="ctr">
              <a:spcBef>
                <a:spcPts val="0"/>
              </a:spcBef>
              <a:spcAft>
                <a:spcPts val="0"/>
              </a:spcAft>
              <a:buSzPts val="11100"/>
              <a:buChar char="■"/>
              <a:defRPr/>
            </a:lvl6pPr>
            <a:lvl7pPr marL="3200400" lvl="6" indent="-933450" algn="ctr">
              <a:spcBef>
                <a:spcPts val="0"/>
              </a:spcBef>
              <a:spcAft>
                <a:spcPts val="0"/>
              </a:spcAft>
              <a:buSzPts val="11100"/>
              <a:buChar char="●"/>
              <a:defRPr/>
            </a:lvl7pPr>
            <a:lvl8pPr marL="3657600" lvl="7" indent="-933450" algn="ctr">
              <a:spcBef>
                <a:spcPts val="0"/>
              </a:spcBef>
              <a:spcAft>
                <a:spcPts val="0"/>
              </a:spcAft>
              <a:buSzPts val="11100"/>
              <a:buChar char="○"/>
              <a:defRPr/>
            </a:lvl8pPr>
            <a:lvl9pPr marL="4114800" lvl="8" indent="-933450" algn="ctr">
              <a:spcBef>
                <a:spcPts val="0"/>
              </a:spcBef>
              <a:spcAft>
                <a:spcPts val="0"/>
              </a:spcAft>
              <a:buSzPts val="111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42870" y="3250173"/>
            <a:ext cx="9372600" cy="12720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1pPr>
            <a:lvl2pPr lvl="1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2pPr>
            <a:lvl3pPr lvl="2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3pPr>
            <a:lvl4pPr lvl="3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4pPr>
            <a:lvl5pPr lvl="4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5pPr>
            <a:lvl6pPr lvl="5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6pPr>
            <a:lvl7pPr lvl="6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7pPr>
            <a:lvl8pPr lvl="7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8pPr>
            <a:lvl9pPr lvl="8" algn="ctr">
              <a:spcBef>
                <a:spcPts val="0"/>
              </a:spcBef>
              <a:spcAft>
                <a:spcPts val="0"/>
              </a:spcAft>
              <a:buSzPts val="28500"/>
              <a:buNone/>
              <a:defRPr sz="285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722600" tIns="722600" rIns="722600" bIns="722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</p:spPr>
        <p:txBody>
          <a:bodyPr spcFirstLastPara="1" wrap="square" lIns="722600" tIns="722600" rIns="722600" bIns="722600" anchor="t" anchorCtr="0">
            <a:normAutofit/>
          </a:bodyPr>
          <a:lstStyle>
            <a:lvl1pPr marL="457200" lvl="0" indent="-1130300">
              <a:spcBef>
                <a:spcPts val="0"/>
              </a:spcBef>
              <a:spcAft>
                <a:spcPts val="0"/>
              </a:spcAft>
              <a:buSzPts val="14200"/>
              <a:buChar char="●"/>
              <a:defRPr/>
            </a:lvl1pPr>
            <a:lvl2pPr marL="914400" lvl="1" indent="-933450">
              <a:spcBef>
                <a:spcPts val="0"/>
              </a:spcBef>
              <a:spcAft>
                <a:spcPts val="0"/>
              </a:spcAft>
              <a:buSzPts val="11100"/>
              <a:buChar char="○"/>
              <a:defRPr/>
            </a:lvl2pPr>
            <a:lvl3pPr marL="1371600" lvl="2" indent="-933450">
              <a:spcBef>
                <a:spcPts val="0"/>
              </a:spcBef>
              <a:spcAft>
                <a:spcPts val="0"/>
              </a:spcAft>
              <a:buSzPts val="11100"/>
              <a:buChar char="■"/>
              <a:defRPr/>
            </a:lvl3pPr>
            <a:lvl4pPr marL="1828800" lvl="3" indent="-933450">
              <a:spcBef>
                <a:spcPts val="0"/>
              </a:spcBef>
              <a:spcAft>
                <a:spcPts val="0"/>
              </a:spcAft>
              <a:buSzPts val="11100"/>
              <a:buChar char="●"/>
              <a:defRPr/>
            </a:lvl4pPr>
            <a:lvl5pPr marL="2286000" lvl="4" indent="-933450">
              <a:spcBef>
                <a:spcPts val="0"/>
              </a:spcBef>
              <a:spcAft>
                <a:spcPts val="0"/>
              </a:spcAft>
              <a:buSzPts val="11100"/>
              <a:buChar char="○"/>
              <a:defRPr/>
            </a:lvl5pPr>
            <a:lvl6pPr marL="2743200" lvl="5" indent="-933450">
              <a:spcBef>
                <a:spcPts val="0"/>
              </a:spcBef>
              <a:spcAft>
                <a:spcPts val="0"/>
              </a:spcAft>
              <a:buSzPts val="11100"/>
              <a:buChar char="■"/>
              <a:defRPr/>
            </a:lvl6pPr>
            <a:lvl7pPr marL="3200400" lvl="6" indent="-933450">
              <a:spcBef>
                <a:spcPts val="0"/>
              </a:spcBef>
              <a:spcAft>
                <a:spcPts val="0"/>
              </a:spcAft>
              <a:buSzPts val="11100"/>
              <a:buChar char="●"/>
              <a:defRPr/>
            </a:lvl7pPr>
            <a:lvl8pPr marL="3657600" lvl="7" indent="-933450">
              <a:spcBef>
                <a:spcPts val="0"/>
              </a:spcBef>
              <a:spcAft>
                <a:spcPts val="0"/>
              </a:spcAft>
              <a:buSzPts val="11100"/>
              <a:buChar char="○"/>
              <a:defRPr/>
            </a:lvl8pPr>
            <a:lvl9pPr marL="4114800" lvl="8" indent="-933450">
              <a:spcBef>
                <a:spcPts val="0"/>
              </a:spcBef>
              <a:spcAft>
                <a:spcPts val="0"/>
              </a:spcAft>
              <a:buSzPts val="111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722600" tIns="722600" rIns="722600" bIns="722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4399800" cy="5162700"/>
          </a:xfrm>
          <a:prstGeom prst="rect">
            <a:avLst/>
          </a:prstGeom>
        </p:spPr>
        <p:txBody>
          <a:bodyPr spcFirstLastPara="1" wrap="square" lIns="722600" tIns="722600" rIns="722600" bIns="722600" anchor="t" anchorCtr="0">
            <a:normAutofit/>
          </a:bodyPr>
          <a:lstStyle>
            <a:lvl1pPr marL="457200" lvl="0" indent="-933450">
              <a:spcBef>
                <a:spcPts val="0"/>
              </a:spcBef>
              <a:spcAft>
                <a:spcPts val="0"/>
              </a:spcAft>
              <a:buSzPts val="11100"/>
              <a:buChar char="●"/>
              <a:defRPr sz="11100"/>
            </a:lvl1pPr>
            <a:lvl2pPr marL="914400" lvl="1" indent="-831850">
              <a:spcBef>
                <a:spcPts val="0"/>
              </a:spcBef>
              <a:spcAft>
                <a:spcPts val="0"/>
              </a:spcAft>
              <a:buSzPts val="9500"/>
              <a:buChar char="○"/>
              <a:defRPr sz="9500"/>
            </a:lvl2pPr>
            <a:lvl3pPr marL="1371600" lvl="2" indent="-831850">
              <a:spcBef>
                <a:spcPts val="0"/>
              </a:spcBef>
              <a:spcAft>
                <a:spcPts val="0"/>
              </a:spcAft>
              <a:buSzPts val="9500"/>
              <a:buChar char="■"/>
              <a:defRPr sz="9500"/>
            </a:lvl3pPr>
            <a:lvl4pPr marL="1828800" lvl="3" indent="-831850">
              <a:spcBef>
                <a:spcPts val="0"/>
              </a:spcBef>
              <a:spcAft>
                <a:spcPts val="0"/>
              </a:spcAft>
              <a:buSzPts val="9500"/>
              <a:buChar char="●"/>
              <a:defRPr sz="9500"/>
            </a:lvl4pPr>
            <a:lvl5pPr marL="2286000" lvl="4" indent="-831850">
              <a:spcBef>
                <a:spcPts val="0"/>
              </a:spcBef>
              <a:spcAft>
                <a:spcPts val="0"/>
              </a:spcAft>
              <a:buSzPts val="9500"/>
              <a:buChar char="○"/>
              <a:defRPr sz="9500"/>
            </a:lvl5pPr>
            <a:lvl6pPr marL="2743200" lvl="5" indent="-831850">
              <a:spcBef>
                <a:spcPts val="0"/>
              </a:spcBef>
              <a:spcAft>
                <a:spcPts val="0"/>
              </a:spcAft>
              <a:buSzPts val="9500"/>
              <a:buChar char="■"/>
              <a:defRPr sz="9500"/>
            </a:lvl6pPr>
            <a:lvl7pPr marL="3200400" lvl="6" indent="-831850">
              <a:spcBef>
                <a:spcPts val="0"/>
              </a:spcBef>
              <a:spcAft>
                <a:spcPts val="0"/>
              </a:spcAft>
              <a:buSzPts val="9500"/>
              <a:buChar char="●"/>
              <a:defRPr sz="9500"/>
            </a:lvl7pPr>
            <a:lvl8pPr marL="3657600" lvl="7" indent="-831850">
              <a:spcBef>
                <a:spcPts val="0"/>
              </a:spcBef>
              <a:spcAft>
                <a:spcPts val="0"/>
              </a:spcAft>
              <a:buSzPts val="9500"/>
              <a:buChar char="○"/>
              <a:defRPr sz="9500"/>
            </a:lvl8pPr>
            <a:lvl9pPr marL="4114800" lvl="8" indent="-831850">
              <a:spcBef>
                <a:spcPts val="0"/>
              </a:spcBef>
              <a:spcAft>
                <a:spcPts val="0"/>
              </a:spcAft>
              <a:buSzPts val="9500"/>
              <a:buChar char="■"/>
              <a:defRPr sz="95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5315640" y="1741518"/>
            <a:ext cx="4399800" cy="5162700"/>
          </a:xfrm>
          <a:prstGeom prst="rect">
            <a:avLst/>
          </a:prstGeom>
        </p:spPr>
        <p:txBody>
          <a:bodyPr spcFirstLastPara="1" wrap="square" lIns="722600" tIns="722600" rIns="722600" bIns="722600" anchor="t" anchorCtr="0">
            <a:normAutofit/>
          </a:bodyPr>
          <a:lstStyle>
            <a:lvl1pPr marL="457200" lvl="0" indent="-933450">
              <a:spcBef>
                <a:spcPts val="0"/>
              </a:spcBef>
              <a:spcAft>
                <a:spcPts val="0"/>
              </a:spcAft>
              <a:buSzPts val="11100"/>
              <a:buChar char="●"/>
              <a:defRPr sz="11100"/>
            </a:lvl1pPr>
            <a:lvl2pPr marL="914400" lvl="1" indent="-831850">
              <a:spcBef>
                <a:spcPts val="0"/>
              </a:spcBef>
              <a:spcAft>
                <a:spcPts val="0"/>
              </a:spcAft>
              <a:buSzPts val="9500"/>
              <a:buChar char="○"/>
              <a:defRPr sz="9500"/>
            </a:lvl2pPr>
            <a:lvl3pPr marL="1371600" lvl="2" indent="-831850">
              <a:spcBef>
                <a:spcPts val="0"/>
              </a:spcBef>
              <a:spcAft>
                <a:spcPts val="0"/>
              </a:spcAft>
              <a:buSzPts val="9500"/>
              <a:buChar char="■"/>
              <a:defRPr sz="9500"/>
            </a:lvl3pPr>
            <a:lvl4pPr marL="1828800" lvl="3" indent="-831850">
              <a:spcBef>
                <a:spcPts val="0"/>
              </a:spcBef>
              <a:spcAft>
                <a:spcPts val="0"/>
              </a:spcAft>
              <a:buSzPts val="9500"/>
              <a:buChar char="●"/>
              <a:defRPr sz="9500"/>
            </a:lvl4pPr>
            <a:lvl5pPr marL="2286000" lvl="4" indent="-831850">
              <a:spcBef>
                <a:spcPts val="0"/>
              </a:spcBef>
              <a:spcAft>
                <a:spcPts val="0"/>
              </a:spcAft>
              <a:buSzPts val="9500"/>
              <a:buChar char="○"/>
              <a:defRPr sz="9500"/>
            </a:lvl5pPr>
            <a:lvl6pPr marL="2743200" lvl="5" indent="-831850">
              <a:spcBef>
                <a:spcPts val="0"/>
              </a:spcBef>
              <a:spcAft>
                <a:spcPts val="0"/>
              </a:spcAft>
              <a:buSzPts val="9500"/>
              <a:buChar char="■"/>
              <a:defRPr sz="9500"/>
            </a:lvl6pPr>
            <a:lvl7pPr marL="3200400" lvl="6" indent="-831850">
              <a:spcBef>
                <a:spcPts val="0"/>
              </a:spcBef>
              <a:spcAft>
                <a:spcPts val="0"/>
              </a:spcAft>
              <a:buSzPts val="9500"/>
              <a:buChar char="●"/>
              <a:defRPr sz="9500"/>
            </a:lvl7pPr>
            <a:lvl8pPr marL="3657600" lvl="7" indent="-831850">
              <a:spcBef>
                <a:spcPts val="0"/>
              </a:spcBef>
              <a:spcAft>
                <a:spcPts val="0"/>
              </a:spcAft>
              <a:buSzPts val="9500"/>
              <a:buChar char="○"/>
              <a:defRPr sz="9500"/>
            </a:lvl8pPr>
            <a:lvl9pPr marL="4114800" lvl="8" indent="-831850">
              <a:spcBef>
                <a:spcPts val="0"/>
              </a:spcBef>
              <a:spcAft>
                <a:spcPts val="0"/>
              </a:spcAft>
              <a:buSzPts val="9500"/>
              <a:buChar char="■"/>
              <a:defRPr sz="95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</p:spPr>
        <p:txBody>
          <a:bodyPr spcFirstLastPara="1" wrap="square" lIns="722600" tIns="722600" rIns="722600" bIns="722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2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42870" y="839573"/>
            <a:ext cx="3088800" cy="1141800"/>
          </a:xfrm>
          <a:prstGeom prst="rect">
            <a:avLst/>
          </a:prstGeom>
        </p:spPr>
        <p:txBody>
          <a:bodyPr spcFirstLastPara="1" wrap="square" lIns="722600" tIns="722600" rIns="722600" bIns="722600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1pPr>
            <a:lvl2pPr lvl="1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2pPr>
            <a:lvl3pPr lvl="2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3pPr>
            <a:lvl4pPr lvl="3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4pPr>
            <a:lvl5pPr lvl="4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5pPr>
            <a:lvl6pPr lvl="5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6pPr>
            <a:lvl7pPr lvl="6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7pPr>
            <a:lvl8pPr lvl="7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8pPr>
            <a:lvl9pPr lvl="8">
              <a:spcBef>
                <a:spcPts val="0"/>
              </a:spcBef>
              <a:spcAft>
                <a:spcPts val="0"/>
              </a:spcAft>
              <a:buSzPts val="19000"/>
              <a:buNone/>
              <a:defRPr sz="190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42870" y="2099840"/>
            <a:ext cx="3088800" cy="4804500"/>
          </a:xfrm>
          <a:prstGeom prst="rect">
            <a:avLst/>
          </a:prstGeom>
        </p:spPr>
        <p:txBody>
          <a:bodyPr spcFirstLastPara="1" wrap="square" lIns="722600" tIns="722600" rIns="722600" bIns="722600" anchor="t" anchorCtr="0">
            <a:normAutofit/>
          </a:bodyPr>
          <a:lstStyle>
            <a:lvl1pPr marL="457200" lvl="0" indent="-831850">
              <a:spcBef>
                <a:spcPts val="0"/>
              </a:spcBef>
              <a:spcAft>
                <a:spcPts val="0"/>
              </a:spcAft>
              <a:buSzPts val="9500"/>
              <a:buChar char="●"/>
              <a:defRPr sz="9500"/>
            </a:lvl1pPr>
            <a:lvl2pPr marL="914400" lvl="1" indent="-831850">
              <a:spcBef>
                <a:spcPts val="0"/>
              </a:spcBef>
              <a:spcAft>
                <a:spcPts val="0"/>
              </a:spcAft>
              <a:buSzPts val="9500"/>
              <a:buChar char="○"/>
              <a:defRPr sz="9500"/>
            </a:lvl2pPr>
            <a:lvl3pPr marL="1371600" lvl="2" indent="-831850">
              <a:spcBef>
                <a:spcPts val="0"/>
              </a:spcBef>
              <a:spcAft>
                <a:spcPts val="0"/>
              </a:spcAft>
              <a:buSzPts val="9500"/>
              <a:buChar char="■"/>
              <a:defRPr sz="9500"/>
            </a:lvl3pPr>
            <a:lvl4pPr marL="1828800" lvl="3" indent="-831850">
              <a:spcBef>
                <a:spcPts val="0"/>
              </a:spcBef>
              <a:spcAft>
                <a:spcPts val="0"/>
              </a:spcAft>
              <a:buSzPts val="9500"/>
              <a:buChar char="●"/>
              <a:defRPr sz="9500"/>
            </a:lvl4pPr>
            <a:lvl5pPr marL="2286000" lvl="4" indent="-831850">
              <a:spcBef>
                <a:spcPts val="0"/>
              </a:spcBef>
              <a:spcAft>
                <a:spcPts val="0"/>
              </a:spcAft>
              <a:buSzPts val="9500"/>
              <a:buChar char="○"/>
              <a:defRPr sz="9500"/>
            </a:lvl5pPr>
            <a:lvl6pPr marL="2743200" lvl="5" indent="-831850">
              <a:spcBef>
                <a:spcPts val="0"/>
              </a:spcBef>
              <a:spcAft>
                <a:spcPts val="0"/>
              </a:spcAft>
              <a:buSzPts val="9500"/>
              <a:buChar char="■"/>
              <a:defRPr sz="9500"/>
            </a:lvl6pPr>
            <a:lvl7pPr marL="3200400" lvl="6" indent="-831850">
              <a:spcBef>
                <a:spcPts val="0"/>
              </a:spcBef>
              <a:spcAft>
                <a:spcPts val="0"/>
              </a:spcAft>
              <a:buSzPts val="9500"/>
              <a:buChar char="●"/>
              <a:defRPr sz="9500"/>
            </a:lvl7pPr>
            <a:lvl8pPr marL="3657600" lvl="7" indent="-831850">
              <a:spcBef>
                <a:spcPts val="0"/>
              </a:spcBef>
              <a:spcAft>
                <a:spcPts val="0"/>
              </a:spcAft>
              <a:buSzPts val="9500"/>
              <a:buChar char="○"/>
              <a:defRPr sz="9500"/>
            </a:lvl8pPr>
            <a:lvl9pPr marL="4114800" lvl="8" indent="-831850">
              <a:spcBef>
                <a:spcPts val="0"/>
              </a:spcBef>
              <a:spcAft>
                <a:spcPts val="0"/>
              </a:spcAft>
              <a:buSzPts val="9500"/>
              <a:buChar char="■"/>
              <a:defRPr sz="95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539275" y="680227"/>
            <a:ext cx="7004700" cy="61818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7900"/>
              <a:buNone/>
              <a:defRPr sz="37900"/>
            </a:lvl1pPr>
            <a:lvl2pPr lvl="1">
              <a:spcBef>
                <a:spcPts val="0"/>
              </a:spcBef>
              <a:spcAft>
                <a:spcPts val="0"/>
              </a:spcAft>
              <a:buSzPts val="37900"/>
              <a:buNone/>
              <a:defRPr sz="37900"/>
            </a:lvl2pPr>
            <a:lvl3pPr lvl="2">
              <a:spcBef>
                <a:spcPts val="0"/>
              </a:spcBef>
              <a:spcAft>
                <a:spcPts val="0"/>
              </a:spcAft>
              <a:buSzPts val="37900"/>
              <a:buNone/>
              <a:defRPr sz="37900"/>
            </a:lvl3pPr>
            <a:lvl4pPr lvl="3">
              <a:spcBef>
                <a:spcPts val="0"/>
              </a:spcBef>
              <a:spcAft>
                <a:spcPts val="0"/>
              </a:spcAft>
              <a:buSzPts val="37900"/>
              <a:buNone/>
              <a:defRPr sz="37900"/>
            </a:lvl4pPr>
            <a:lvl5pPr lvl="4">
              <a:spcBef>
                <a:spcPts val="0"/>
              </a:spcBef>
              <a:spcAft>
                <a:spcPts val="0"/>
              </a:spcAft>
              <a:buSzPts val="37900"/>
              <a:buNone/>
              <a:defRPr sz="37900"/>
            </a:lvl5pPr>
            <a:lvl6pPr lvl="5">
              <a:spcBef>
                <a:spcPts val="0"/>
              </a:spcBef>
              <a:spcAft>
                <a:spcPts val="0"/>
              </a:spcAft>
              <a:buSzPts val="37900"/>
              <a:buNone/>
              <a:defRPr sz="37900"/>
            </a:lvl6pPr>
            <a:lvl7pPr lvl="6">
              <a:spcBef>
                <a:spcPts val="0"/>
              </a:spcBef>
              <a:spcAft>
                <a:spcPts val="0"/>
              </a:spcAft>
              <a:buSzPts val="37900"/>
              <a:buNone/>
              <a:defRPr sz="37900"/>
            </a:lvl7pPr>
            <a:lvl8pPr lvl="7">
              <a:spcBef>
                <a:spcPts val="0"/>
              </a:spcBef>
              <a:spcAft>
                <a:spcPts val="0"/>
              </a:spcAft>
              <a:buSzPts val="37900"/>
              <a:buNone/>
              <a:defRPr sz="37900"/>
            </a:lvl8pPr>
            <a:lvl9pPr lvl="8">
              <a:spcBef>
                <a:spcPts val="0"/>
              </a:spcBef>
              <a:spcAft>
                <a:spcPts val="0"/>
              </a:spcAft>
              <a:buSzPts val="37900"/>
              <a:buNone/>
              <a:defRPr sz="379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5029200" y="-189"/>
            <a:ext cx="5029200" cy="7772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722600" tIns="722600" rIns="722600" bIns="7226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92050" y="1863464"/>
            <a:ext cx="4449600" cy="2239800"/>
          </a:xfrm>
          <a:prstGeom prst="rect">
            <a:avLst/>
          </a:prstGeom>
        </p:spPr>
        <p:txBody>
          <a:bodyPr spcFirstLastPara="1" wrap="square" lIns="722600" tIns="722600" rIns="722600" bIns="7226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3200"/>
              <a:buNone/>
              <a:defRPr sz="3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3200"/>
              <a:buNone/>
              <a:defRPr sz="33200"/>
            </a:lvl2pPr>
            <a:lvl3pPr lvl="2" algn="ctr">
              <a:spcBef>
                <a:spcPts val="0"/>
              </a:spcBef>
              <a:spcAft>
                <a:spcPts val="0"/>
              </a:spcAft>
              <a:buSzPts val="33200"/>
              <a:buNone/>
              <a:defRPr sz="33200"/>
            </a:lvl3pPr>
            <a:lvl4pPr lvl="3" algn="ctr">
              <a:spcBef>
                <a:spcPts val="0"/>
              </a:spcBef>
              <a:spcAft>
                <a:spcPts val="0"/>
              </a:spcAft>
              <a:buSzPts val="33200"/>
              <a:buNone/>
              <a:defRPr sz="33200"/>
            </a:lvl4pPr>
            <a:lvl5pPr lvl="4" algn="ctr">
              <a:spcBef>
                <a:spcPts val="0"/>
              </a:spcBef>
              <a:spcAft>
                <a:spcPts val="0"/>
              </a:spcAft>
              <a:buSzPts val="33200"/>
              <a:buNone/>
              <a:defRPr sz="33200"/>
            </a:lvl5pPr>
            <a:lvl6pPr lvl="5" algn="ctr">
              <a:spcBef>
                <a:spcPts val="0"/>
              </a:spcBef>
              <a:spcAft>
                <a:spcPts val="0"/>
              </a:spcAft>
              <a:buSzPts val="33200"/>
              <a:buNone/>
              <a:defRPr sz="33200"/>
            </a:lvl6pPr>
            <a:lvl7pPr lvl="6" algn="ctr">
              <a:spcBef>
                <a:spcPts val="0"/>
              </a:spcBef>
              <a:spcAft>
                <a:spcPts val="0"/>
              </a:spcAft>
              <a:buSzPts val="33200"/>
              <a:buNone/>
              <a:defRPr sz="33200"/>
            </a:lvl7pPr>
            <a:lvl8pPr lvl="7" algn="ctr">
              <a:spcBef>
                <a:spcPts val="0"/>
              </a:spcBef>
              <a:spcAft>
                <a:spcPts val="0"/>
              </a:spcAft>
              <a:buSzPts val="33200"/>
              <a:buNone/>
              <a:defRPr sz="33200"/>
            </a:lvl8pPr>
            <a:lvl9pPr lvl="8" algn="ctr">
              <a:spcBef>
                <a:spcPts val="0"/>
              </a:spcBef>
              <a:spcAft>
                <a:spcPts val="0"/>
              </a:spcAft>
              <a:buSzPts val="33200"/>
              <a:buNone/>
              <a:defRPr sz="33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92050" y="4235758"/>
            <a:ext cx="4449600" cy="1866300"/>
          </a:xfrm>
          <a:prstGeom prst="rect">
            <a:avLst/>
          </a:prstGeom>
        </p:spPr>
        <p:txBody>
          <a:bodyPr spcFirstLastPara="1" wrap="square" lIns="722600" tIns="722600" rIns="722600" bIns="7226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600"/>
              <a:buNone/>
              <a:defRPr sz="166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5433450" y="1094158"/>
            <a:ext cx="4220700" cy="55836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/>
          </a:bodyPr>
          <a:lstStyle>
            <a:lvl1pPr marL="457200" lvl="0" indent="-1130300">
              <a:spcBef>
                <a:spcPts val="0"/>
              </a:spcBef>
              <a:spcAft>
                <a:spcPts val="0"/>
              </a:spcAft>
              <a:buSzPts val="14200"/>
              <a:buChar char="●"/>
              <a:defRPr/>
            </a:lvl1pPr>
            <a:lvl2pPr marL="914400" lvl="1" indent="-933450">
              <a:spcBef>
                <a:spcPts val="0"/>
              </a:spcBef>
              <a:spcAft>
                <a:spcPts val="0"/>
              </a:spcAft>
              <a:buSzPts val="11100"/>
              <a:buChar char="○"/>
              <a:defRPr/>
            </a:lvl2pPr>
            <a:lvl3pPr marL="1371600" lvl="2" indent="-933450">
              <a:spcBef>
                <a:spcPts val="0"/>
              </a:spcBef>
              <a:spcAft>
                <a:spcPts val="0"/>
              </a:spcAft>
              <a:buSzPts val="11100"/>
              <a:buChar char="■"/>
              <a:defRPr/>
            </a:lvl3pPr>
            <a:lvl4pPr marL="1828800" lvl="3" indent="-933450">
              <a:spcBef>
                <a:spcPts val="0"/>
              </a:spcBef>
              <a:spcAft>
                <a:spcPts val="0"/>
              </a:spcAft>
              <a:buSzPts val="11100"/>
              <a:buChar char="●"/>
              <a:defRPr/>
            </a:lvl4pPr>
            <a:lvl5pPr marL="2286000" lvl="4" indent="-933450">
              <a:spcBef>
                <a:spcPts val="0"/>
              </a:spcBef>
              <a:spcAft>
                <a:spcPts val="0"/>
              </a:spcAft>
              <a:buSzPts val="11100"/>
              <a:buChar char="○"/>
              <a:defRPr/>
            </a:lvl5pPr>
            <a:lvl6pPr marL="2743200" lvl="5" indent="-933450">
              <a:spcBef>
                <a:spcPts val="0"/>
              </a:spcBef>
              <a:spcAft>
                <a:spcPts val="0"/>
              </a:spcAft>
              <a:buSzPts val="11100"/>
              <a:buChar char="■"/>
              <a:defRPr/>
            </a:lvl6pPr>
            <a:lvl7pPr marL="3200400" lvl="6" indent="-933450">
              <a:spcBef>
                <a:spcPts val="0"/>
              </a:spcBef>
              <a:spcAft>
                <a:spcPts val="0"/>
              </a:spcAft>
              <a:buSzPts val="11100"/>
              <a:buChar char="●"/>
              <a:defRPr/>
            </a:lvl7pPr>
            <a:lvl8pPr marL="3657600" lvl="7" indent="-933450">
              <a:spcBef>
                <a:spcPts val="0"/>
              </a:spcBef>
              <a:spcAft>
                <a:spcPts val="0"/>
              </a:spcAft>
              <a:buSzPts val="11100"/>
              <a:buChar char="○"/>
              <a:defRPr/>
            </a:lvl8pPr>
            <a:lvl9pPr marL="4114800" lvl="8" indent="-933450">
              <a:spcBef>
                <a:spcPts val="0"/>
              </a:spcBef>
              <a:spcAft>
                <a:spcPts val="0"/>
              </a:spcAft>
              <a:buSzPts val="111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42870" y="6392869"/>
            <a:ext cx="6598800" cy="9144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2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</p:spPr>
        <p:txBody>
          <a:bodyPr spcFirstLastPara="1" wrap="square" lIns="722600" tIns="722600" rIns="722600" bIns="722600" anchor="ctr" anchorCtr="0">
            <a:normAutofit fontScale="25000" lnSpcReduction="20000"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42870" y="672482"/>
            <a:ext cx="9372600" cy="8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2600" tIns="722600" rIns="722600" bIns="722600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0"/>
              <a:buNone/>
              <a:defRPr sz="221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0"/>
              <a:buNone/>
              <a:defRPr sz="221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0"/>
              <a:buNone/>
              <a:defRPr sz="221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0"/>
              <a:buNone/>
              <a:defRPr sz="221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0"/>
              <a:buNone/>
              <a:defRPr sz="221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0"/>
              <a:buNone/>
              <a:defRPr sz="221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0"/>
              <a:buNone/>
              <a:defRPr sz="221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0"/>
              <a:buNone/>
              <a:defRPr sz="221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100"/>
              <a:buNone/>
              <a:defRPr sz="221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42870" y="1741518"/>
            <a:ext cx="9372600" cy="516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2600" tIns="722600" rIns="722600" bIns="722600" anchor="t" anchorCtr="0">
            <a:normAutofit/>
          </a:bodyPr>
          <a:lstStyle>
            <a:lvl1pPr marL="457200" lvl="0" indent="-11303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200"/>
              <a:buChar char="●"/>
              <a:defRPr sz="14200">
                <a:solidFill>
                  <a:schemeClr val="dk2"/>
                </a:solidFill>
              </a:defRPr>
            </a:lvl1pPr>
            <a:lvl2pPr marL="914400" lvl="1" indent="-933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100"/>
              <a:buChar char="○"/>
              <a:defRPr sz="11100">
                <a:solidFill>
                  <a:schemeClr val="dk2"/>
                </a:solidFill>
              </a:defRPr>
            </a:lvl2pPr>
            <a:lvl3pPr marL="1371600" lvl="2" indent="-933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100"/>
              <a:buChar char="■"/>
              <a:defRPr sz="11100">
                <a:solidFill>
                  <a:schemeClr val="dk2"/>
                </a:solidFill>
              </a:defRPr>
            </a:lvl3pPr>
            <a:lvl4pPr marL="1828800" lvl="3" indent="-933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100"/>
              <a:buChar char="●"/>
              <a:defRPr sz="11100">
                <a:solidFill>
                  <a:schemeClr val="dk2"/>
                </a:solidFill>
              </a:defRPr>
            </a:lvl4pPr>
            <a:lvl5pPr marL="2286000" lvl="4" indent="-933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100"/>
              <a:buChar char="○"/>
              <a:defRPr sz="11100">
                <a:solidFill>
                  <a:schemeClr val="dk2"/>
                </a:solidFill>
              </a:defRPr>
            </a:lvl5pPr>
            <a:lvl6pPr marL="2743200" lvl="5" indent="-933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100"/>
              <a:buChar char="■"/>
              <a:defRPr sz="11100">
                <a:solidFill>
                  <a:schemeClr val="dk2"/>
                </a:solidFill>
              </a:defRPr>
            </a:lvl6pPr>
            <a:lvl7pPr marL="3200400" lvl="6" indent="-933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100"/>
              <a:buChar char="●"/>
              <a:defRPr sz="11100">
                <a:solidFill>
                  <a:schemeClr val="dk2"/>
                </a:solidFill>
              </a:defRPr>
            </a:lvl7pPr>
            <a:lvl8pPr marL="3657600" lvl="7" indent="-933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100"/>
              <a:buChar char="○"/>
              <a:defRPr sz="11100">
                <a:solidFill>
                  <a:schemeClr val="dk2"/>
                </a:solidFill>
              </a:defRPr>
            </a:lvl8pPr>
            <a:lvl9pPr marL="4114800" lvl="8" indent="-93345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100"/>
              <a:buChar char="■"/>
              <a:defRPr sz="111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9319704" y="7046639"/>
            <a:ext cx="603600" cy="59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22600" tIns="722600" rIns="722600" bIns="722600" anchor="ctr" anchorCtr="0">
            <a:normAutofit fontScale="25000" lnSpcReduction="20000"/>
          </a:bodyPr>
          <a:lstStyle>
            <a:lvl1pPr lvl="0" algn="r">
              <a:buNone/>
              <a:defRPr sz="7900">
                <a:solidFill>
                  <a:schemeClr val="dk2"/>
                </a:solidFill>
              </a:defRPr>
            </a:lvl1pPr>
            <a:lvl2pPr lvl="1" algn="r">
              <a:buNone/>
              <a:defRPr sz="7900">
                <a:solidFill>
                  <a:schemeClr val="dk2"/>
                </a:solidFill>
              </a:defRPr>
            </a:lvl2pPr>
            <a:lvl3pPr lvl="2" algn="r">
              <a:buNone/>
              <a:defRPr sz="7900">
                <a:solidFill>
                  <a:schemeClr val="dk2"/>
                </a:solidFill>
              </a:defRPr>
            </a:lvl3pPr>
            <a:lvl4pPr lvl="3" algn="r">
              <a:buNone/>
              <a:defRPr sz="7900">
                <a:solidFill>
                  <a:schemeClr val="dk2"/>
                </a:solidFill>
              </a:defRPr>
            </a:lvl4pPr>
            <a:lvl5pPr lvl="4" algn="r">
              <a:buNone/>
              <a:defRPr sz="7900">
                <a:solidFill>
                  <a:schemeClr val="dk2"/>
                </a:solidFill>
              </a:defRPr>
            </a:lvl5pPr>
            <a:lvl6pPr lvl="5" algn="r">
              <a:buNone/>
              <a:defRPr sz="7900">
                <a:solidFill>
                  <a:schemeClr val="dk2"/>
                </a:solidFill>
              </a:defRPr>
            </a:lvl6pPr>
            <a:lvl7pPr lvl="6" algn="r">
              <a:buNone/>
              <a:defRPr sz="7900">
                <a:solidFill>
                  <a:schemeClr val="dk2"/>
                </a:solidFill>
              </a:defRPr>
            </a:lvl7pPr>
            <a:lvl8pPr lvl="7" algn="r">
              <a:buNone/>
              <a:defRPr sz="7900">
                <a:solidFill>
                  <a:schemeClr val="dk2"/>
                </a:solidFill>
              </a:defRPr>
            </a:lvl8pPr>
            <a:lvl9pPr lvl="8" algn="r">
              <a:buNone/>
              <a:defRPr sz="79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50" y="0"/>
            <a:ext cx="10058399" cy="7774627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/>
          <p:nvPr/>
        </p:nvSpPr>
        <p:spPr>
          <a:xfrm>
            <a:off x="3538500" y="5152800"/>
            <a:ext cx="29814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dirty="0"/>
              <a:t>Enter your food drive information here.</a:t>
            </a:r>
          </a:p>
          <a:p>
            <a:pPr lvl="0"/>
            <a:r>
              <a:rPr lang="en-US" dirty="0"/>
              <a:t>When is it?</a:t>
            </a:r>
          </a:p>
          <a:p>
            <a:pPr lvl="0"/>
            <a:r>
              <a:rPr lang="en-US" dirty="0"/>
              <a:t>Where should they drop off or are you picking up?</a:t>
            </a:r>
          </a:p>
          <a:p>
            <a:pPr lvl="0"/>
            <a:r>
              <a:rPr lang="en-US" dirty="0"/>
              <a:t>Contact info?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Thanks for helping</a:t>
            </a:r>
            <a:endParaRPr lang="en-US" dirty="0"/>
          </a:p>
        </p:txBody>
      </p:sp>
      <p:sp>
        <p:nvSpPr>
          <p:cNvPr id="56" name="Google Shape;56;p13"/>
          <p:cNvSpPr txBox="1"/>
          <p:nvPr/>
        </p:nvSpPr>
        <p:spPr>
          <a:xfrm>
            <a:off x="6891713" y="5152800"/>
            <a:ext cx="29814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lvl="0"/>
            <a:r>
              <a:rPr lang="en-US" dirty="0"/>
              <a:t>Enter your food drive information here.</a:t>
            </a:r>
          </a:p>
          <a:p>
            <a:pPr lvl="0"/>
            <a:r>
              <a:rPr lang="en-US" dirty="0"/>
              <a:t>When is it?</a:t>
            </a:r>
          </a:p>
          <a:p>
            <a:pPr lvl="0"/>
            <a:r>
              <a:rPr lang="en-US" dirty="0"/>
              <a:t>Where should they drop off or are you picking up?</a:t>
            </a:r>
          </a:p>
          <a:p>
            <a:pPr lvl="0"/>
            <a:r>
              <a:rPr lang="en-US" dirty="0"/>
              <a:t>Contact info?</a:t>
            </a:r>
          </a:p>
          <a:p>
            <a:pPr lvl="0"/>
            <a:endParaRPr lang="en-US" dirty="0"/>
          </a:p>
          <a:p>
            <a:pPr lvl="0"/>
            <a:r>
              <a:rPr lang="en-US"/>
              <a:t>Thanks for helping</a:t>
            </a:r>
            <a:endParaRPr lang="en-US" dirty="0"/>
          </a:p>
        </p:txBody>
      </p:sp>
      <p:sp>
        <p:nvSpPr>
          <p:cNvPr id="57" name="Google Shape;57;p13"/>
          <p:cNvSpPr txBox="1"/>
          <p:nvPr/>
        </p:nvSpPr>
        <p:spPr>
          <a:xfrm>
            <a:off x="185275" y="5152800"/>
            <a:ext cx="2981400" cy="19081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Enter your food drive information here.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When is it?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Where should they drop off or are you picking up?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Contact info?</a:t>
            </a:r>
            <a:endParaRPr lang="en" dirty="0" smtClean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Thanks for helping</a:t>
            </a:r>
            <a:endParaRPr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</Words>
  <Application>Microsoft Office PowerPoint</Application>
  <PresentationFormat>Custom</PresentationFormat>
  <Paragraphs>18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3" baseType="lpstr">
      <vt:lpstr>Arial</vt:lpstr>
      <vt:lpstr>Simple Light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Seneca</dc:creator>
  <cp:lastModifiedBy>Seneca Bernard</cp:lastModifiedBy>
  <cp:revision>2</cp:revision>
  <dcterms:modified xsi:type="dcterms:W3CDTF">2021-09-13T22:20:38Z</dcterms:modified>
</cp:coreProperties>
</file>