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9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2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1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5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122D-C9B5-473A-AD5B-CC705935B0C3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34F6-60BB-4B23-B13B-94A28FC6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95532" y="4296937"/>
            <a:ext cx="163552" cy="223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65740" y="0"/>
            <a:ext cx="9352880" cy="6775102"/>
            <a:chOff x="1165740" y="0"/>
            <a:chExt cx="9352880" cy="67751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5740" y="0"/>
              <a:ext cx="9352880" cy="6775102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3189249" y="4401015"/>
              <a:ext cx="3791414" cy="1547048"/>
            </a:xfrm>
            <a:custGeom>
              <a:avLst/>
              <a:gdLst>
                <a:gd name="connsiteX0" fmla="*/ 0 w 3791414"/>
                <a:gd name="connsiteY0" fmla="*/ 1375317 h 1547048"/>
                <a:gd name="connsiteX1" fmla="*/ 564995 w 3791414"/>
                <a:gd name="connsiteY1" fmla="*/ 1546302 h 1547048"/>
                <a:gd name="connsiteX2" fmla="*/ 1033346 w 3791414"/>
                <a:gd name="connsiteY2" fmla="*/ 1315844 h 1547048"/>
                <a:gd name="connsiteX3" fmla="*/ 1538868 w 3791414"/>
                <a:gd name="connsiteY3" fmla="*/ 1315844 h 1547048"/>
                <a:gd name="connsiteX4" fmla="*/ 1546302 w 3791414"/>
                <a:gd name="connsiteY4" fmla="*/ 312234 h 1547048"/>
                <a:gd name="connsiteX5" fmla="*/ 1999785 w 3791414"/>
                <a:gd name="connsiteY5" fmla="*/ 304800 h 1547048"/>
                <a:gd name="connsiteX6" fmla="*/ 2237678 w 3791414"/>
                <a:gd name="connsiteY6" fmla="*/ 341970 h 1547048"/>
                <a:gd name="connsiteX7" fmla="*/ 2416097 w 3791414"/>
                <a:gd name="connsiteY7" fmla="*/ 215590 h 1547048"/>
                <a:gd name="connsiteX8" fmla="*/ 2535044 w 3791414"/>
                <a:gd name="connsiteY8" fmla="*/ 126380 h 1547048"/>
                <a:gd name="connsiteX9" fmla="*/ 2780371 w 3791414"/>
                <a:gd name="connsiteY9" fmla="*/ 163551 h 1547048"/>
                <a:gd name="connsiteX10" fmla="*/ 3070302 w 3791414"/>
                <a:gd name="connsiteY10" fmla="*/ 185853 h 1547048"/>
                <a:gd name="connsiteX11" fmla="*/ 3293327 w 3791414"/>
                <a:gd name="connsiteY11" fmla="*/ 163551 h 1547048"/>
                <a:gd name="connsiteX12" fmla="*/ 3620429 w 3791414"/>
                <a:gd name="connsiteY12" fmla="*/ 52039 h 1547048"/>
                <a:gd name="connsiteX13" fmla="*/ 3791414 w 3791414"/>
                <a:gd name="connsiteY13" fmla="*/ 0 h 154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414" h="1547048">
                  <a:moveTo>
                    <a:pt x="0" y="1375317"/>
                  </a:moveTo>
                  <a:cubicBezTo>
                    <a:pt x="196385" y="1465765"/>
                    <a:pt x="392771" y="1556214"/>
                    <a:pt x="564995" y="1546302"/>
                  </a:cubicBezTo>
                  <a:cubicBezTo>
                    <a:pt x="737219" y="1536390"/>
                    <a:pt x="871034" y="1354254"/>
                    <a:pt x="1033346" y="1315844"/>
                  </a:cubicBezTo>
                  <a:cubicBezTo>
                    <a:pt x="1195658" y="1277434"/>
                    <a:pt x="1453375" y="1483112"/>
                    <a:pt x="1538868" y="1315844"/>
                  </a:cubicBezTo>
                  <a:cubicBezTo>
                    <a:pt x="1624361" y="1148576"/>
                    <a:pt x="1469483" y="480741"/>
                    <a:pt x="1546302" y="312234"/>
                  </a:cubicBezTo>
                  <a:cubicBezTo>
                    <a:pt x="1623122" y="143727"/>
                    <a:pt x="1884556" y="299844"/>
                    <a:pt x="1999785" y="304800"/>
                  </a:cubicBezTo>
                  <a:cubicBezTo>
                    <a:pt x="2115014" y="309756"/>
                    <a:pt x="2168293" y="356838"/>
                    <a:pt x="2237678" y="341970"/>
                  </a:cubicBezTo>
                  <a:cubicBezTo>
                    <a:pt x="2307063" y="327102"/>
                    <a:pt x="2366536" y="251522"/>
                    <a:pt x="2416097" y="215590"/>
                  </a:cubicBezTo>
                  <a:cubicBezTo>
                    <a:pt x="2465658" y="179658"/>
                    <a:pt x="2474332" y="135053"/>
                    <a:pt x="2535044" y="126380"/>
                  </a:cubicBezTo>
                  <a:cubicBezTo>
                    <a:pt x="2595756" y="117707"/>
                    <a:pt x="2691161" y="153639"/>
                    <a:pt x="2780371" y="163551"/>
                  </a:cubicBezTo>
                  <a:cubicBezTo>
                    <a:pt x="2869581" y="173463"/>
                    <a:pt x="2984809" y="185853"/>
                    <a:pt x="3070302" y="185853"/>
                  </a:cubicBezTo>
                  <a:cubicBezTo>
                    <a:pt x="3155795" y="185853"/>
                    <a:pt x="3201639" y="185853"/>
                    <a:pt x="3293327" y="163551"/>
                  </a:cubicBezTo>
                  <a:cubicBezTo>
                    <a:pt x="3385015" y="141249"/>
                    <a:pt x="3537415" y="79297"/>
                    <a:pt x="3620429" y="52039"/>
                  </a:cubicBezTo>
                  <a:cubicBezTo>
                    <a:pt x="3703443" y="24781"/>
                    <a:pt x="3747428" y="12390"/>
                    <a:pt x="379141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6255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ME-IT Umich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Huei</dc:creator>
  <cp:lastModifiedBy>donald patterson</cp:lastModifiedBy>
  <cp:revision>1</cp:revision>
  <dcterms:created xsi:type="dcterms:W3CDTF">2019-08-08T14:18:36Z</dcterms:created>
  <dcterms:modified xsi:type="dcterms:W3CDTF">2019-08-09T21:31:51Z</dcterms:modified>
</cp:coreProperties>
</file>