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08" r:id="rId2"/>
    <p:sldId id="409" r:id="rId3"/>
    <p:sldId id="284" r:id="rId4"/>
    <p:sldId id="334" r:id="rId5"/>
    <p:sldId id="33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AFD7-DD8A-4906-9C11-44A35F677D5D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C3B2-194D-42DE-BD49-533AA8EB5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27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Again – let’s recap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06A44-4055-49AC-8866-411F34255F71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47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3A44-1B79-45F6-A8F3-CCA07DFD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0B1E-6643-4B62-BF10-9BEDCA89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666E-27A1-48FE-8D2B-5ED021F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05AB-087E-4755-ABE4-A1149425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2EFA-28E8-4287-8E09-A8A9B33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91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E831-D90F-47B2-A228-D62A221B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DD5C-77E0-4AEB-A1C4-301647A6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0BA-BF36-46C4-9D8E-8234D15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4C4D9-3594-4D22-84D1-929F26B8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506-E126-4D42-B5E5-C3CAAD0C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35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1FE72-217A-42FE-95F6-2C40F546E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E8847-8537-49DD-ABCF-08D5E1F8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4B42-FA49-486C-886E-7C691133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841C-B391-40B8-B8C7-A5D27483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38CF-7808-4805-AD78-3695684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8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E0B2-0A2D-436E-92DD-3E8799C0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CD7-8A1C-4217-B7D1-ACB126D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8BB-CB60-4626-BA51-9E761735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917A-558B-4D7D-8B77-80089D9E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00F5-8E69-4295-B622-48BDC5F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25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21E-0081-4B0E-976E-7725A2E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A8E7-B1D0-4F4E-8F2C-507513FD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5462-9C92-44C7-8FE8-2D3089D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590F-9922-44C5-911D-8A31C27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D751-E191-4F7F-989D-58FDCEEF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85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F412-709B-4142-8E07-28A17BB3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A6EBE-93E9-4408-8FF3-A0FE1F68A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E503D-7C3E-4C15-93AF-257A804B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D8CC-DCF2-4AC0-B827-3D60E5C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1E7E-D4E8-48CD-BCB0-5C2B3E3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2C4E-B50D-421B-98CD-D25A951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556E-6CB5-4C68-9450-6864055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E981-57EC-4B4B-AAC8-8F267F1A5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3BF35-6E22-4B11-A4A5-238E9FF80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0456-A526-43C3-90F1-1A00DAA0F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D92D-A72B-4D53-8D8D-90316DAB3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1DA3-4262-4B31-9606-F66E596E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1C1DF-EB46-4217-9DA7-CCC4B162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5EC1F-4400-4582-A669-30223469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05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3812-B4CA-4D37-8707-500CCB37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63363-7A0F-43EE-8B84-A2EDDD7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F65D2-768E-44A2-85C8-794D6BE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7F790-584C-4862-BED7-99685D56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71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DE447-27E8-409B-8BE4-D6B88C0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20BA3-7A0B-4B3F-A4DF-E1B1FF9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E33E-67A6-4D81-968D-E780C5DB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86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8AB3-013C-4426-AC3E-B1D07FF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364F-9F8B-44E4-B212-819D1307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95D0-1CBF-4D69-9E10-F6FFA637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F527-CCAE-4D8A-B226-83A8BCD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FF8D-894A-46EF-A953-6D51EA5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AEE5-DCC6-4380-9C23-F62416B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5FCF-FF07-4DD6-89FE-C7E22CB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FCBB8-20D9-4AA3-B742-AA0FFCB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9DBE1-8CBA-4E42-98FC-D92C62FD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FBC1B-CE00-4F35-AC7D-0B2553F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B95E-CCA4-4534-8749-E2EDE150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342C-67CB-4823-85AB-7003E3CD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6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990099">
                <a:alpha val="84000"/>
              </a:srgbClr>
            </a:gs>
            <a:gs pos="76000">
              <a:srgbClr val="990099">
                <a:alpha val="83000"/>
                <a:lumMod val="95000"/>
                <a:lumOff val="5000"/>
              </a:srgbClr>
            </a:gs>
            <a:gs pos="30000">
              <a:schemeClr val="bg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AC48-2DC8-4CF2-9C69-D342278E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119-9038-4691-A898-5D6A04571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63DDF-1722-49DD-8DFE-BD550FBD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5ACA-95B6-4806-97FB-9D2BA4BA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77E3-C54A-4A00-9BDF-94FFF408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6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Yt90tI4uWA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91146-C12C-4D7E-9352-9285A5CC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57"/>
            <a:ext cx="9144000" cy="438331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POETS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Presidents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&amp;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Officers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Elect Training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Seminar 2022-2023</a:t>
            </a:r>
            <a: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Whatever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your interactions within your Clubs – following this training – please bear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mind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.,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 has been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discuss and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planned for at this POETS Session only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takes effect on 1 July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2022.</a:t>
            </a:r>
            <a:endParaRPr lang="en-ZA" sz="6600" b="1" dirty="0">
              <a:solidFill>
                <a:srgbClr val="002060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39630-6DE6-401F-B699-8ADBAD03C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7" t="18495"/>
          <a:stretch/>
        </p:blipFill>
        <p:spPr>
          <a:xfrm>
            <a:off x="478971" y="261257"/>
            <a:ext cx="2931886" cy="1294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063F24-2DAA-451A-88B8-989AFE7B9C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06" y="261258"/>
            <a:ext cx="1294574" cy="129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60B10-04E4-4BA9-AA65-95D19B71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9088"/>
            <a:ext cx="12192000" cy="1325563"/>
          </a:xfrm>
        </p:spPr>
        <p:txBody>
          <a:bodyPr/>
          <a:lstStyle/>
          <a:p>
            <a:r>
              <a:rPr lang="en-ZA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    Session </a:t>
            </a:r>
            <a:r>
              <a:rPr lang="en-ZA" dirty="0">
                <a:solidFill>
                  <a:srgbClr val="002060"/>
                </a:solidFill>
                <a:latin typeface="Bahnschrift SemiBold" panose="020B0502040204020203" pitchFamily="34" charset="0"/>
              </a:rPr>
              <a:t>2: Learning Objectives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7E6CB-D721-43DE-964F-BC7174C95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06" y="0"/>
            <a:ext cx="3455781" cy="988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D61997-3313-4A59-A5E0-84C7A2CECC79}"/>
              </a:ext>
            </a:extLst>
          </p:cNvPr>
          <p:cNvSpPr txBox="1"/>
          <p:nvPr/>
        </p:nvSpPr>
        <p:spPr>
          <a:xfrm>
            <a:off x="609600" y="1810714"/>
            <a:ext cx="1094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Getting to Know the </a:t>
            </a: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District Support Structure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Understand the RI Brand and how it should be used</a:t>
            </a:r>
            <a:r>
              <a:rPr lang="en-ZA" sz="2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How to 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Grow….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The importance of The Rotary Foundation and how your club benefits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8282F-01A2-4F14-9A9F-31CF012B5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720" y="118638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The Rotary Brand and its importance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5662B9-6EF0-42DB-ACCF-1A0E4DD72B1A}"/>
              </a:ext>
            </a:extLst>
          </p:cNvPr>
          <p:cNvSpPr txBox="1">
            <a:spLocks/>
          </p:cNvSpPr>
          <p:nvPr/>
        </p:nvSpPr>
        <p:spPr>
          <a:xfrm>
            <a:off x="643720" y="2511945"/>
            <a:ext cx="10515600" cy="3706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Bahnschrift SemiBold" panose="020B0502040204020203" pitchFamily="34" charset="0"/>
              </a:rPr>
              <a:t>PDG Sergio Almeida (District 1970) Portugal</a:t>
            </a:r>
          </a:p>
          <a:p>
            <a:r>
              <a:rPr lang="en-US" dirty="0">
                <a:solidFill>
                  <a:srgbClr val="002060"/>
                </a:solidFill>
                <a:latin typeface="Bahnschrift SemiBold" panose="020B0502040204020203" pitchFamily="34" charset="0"/>
              </a:rPr>
              <a:t>Regional Public Image Co-Ordinator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Bahnschrift SemiBold" panose="020B0502040204020203" pitchFamily="34" charset="0"/>
              </a:rPr>
              <a:t>   Portugal &amp; Spain 2021 -2024</a:t>
            </a:r>
          </a:p>
          <a:p>
            <a:r>
              <a:rPr lang="en-US" dirty="0">
                <a:solidFill>
                  <a:srgbClr val="002060"/>
                </a:solidFill>
                <a:latin typeface="Bahnschrift SemiBold" panose="020B0502040204020203" pitchFamily="34" charset="0"/>
              </a:rPr>
              <a:t>RI International Assembly training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Bahnschrift SemiBold" panose="020B0502040204020203" pitchFamily="34" charset="0"/>
              </a:rPr>
              <a:t>   Leader 2022</a:t>
            </a:r>
          </a:p>
          <a:p>
            <a:endParaRPr lang="en-ZA" dirty="0"/>
          </a:p>
        </p:txBody>
      </p:sp>
      <p:pic>
        <p:nvPicPr>
          <p:cNvPr id="7" name="Picture 2" descr="sergio_black">
            <a:extLst>
              <a:ext uri="{FF2B5EF4-FFF2-40B4-BE49-F238E27FC236}">
                <a16:creationId xmlns:a16="http://schemas.microsoft.com/office/drawing/2014/main" id="{26527DF3-4D82-442F-AC68-444857E31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8" y="2362697"/>
            <a:ext cx="3706718" cy="370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00CB57-3034-4008-B5CA-E4852ACBE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2C03526B-EE24-41EA-865A-5B7D7C21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7107"/>
            <a:ext cx="12192000" cy="241146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The </a:t>
            </a:r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Importance of Rotary PI</a:t>
            </a:r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Video  -  </a:t>
            </a:r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PI with Sergio Almeida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0364FC-6F6E-4CA0-A664-8E770C9C8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81" y="166894"/>
            <a:ext cx="3670223" cy="1050213"/>
          </a:xfrm>
          <a:prstGeom prst="rect">
            <a:avLst/>
          </a:prstGeom>
        </p:spPr>
      </p:pic>
      <p:sp>
        <p:nvSpPr>
          <p:cNvPr id="7" name="Rounded Rectangle 6">
            <a:hlinkClick r:id="rId3"/>
          </p:cNvPr>
          <p:cNvSpPr/>
          <p:nvPr/>
        </p:nvSpPr>
        <p:spPr>
          <a:xfrm>
            <a:off x="4216400" y="3792623"/>
            <a:ext cx="3759200" cy="1494971"/>
          </a:xfrm>
          <a:prstGeom prst="roundRect">
            <a:avLst>
              <a:gd name="adj" fmla="val 38997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for</a:t>
            </a:r>
          </a:p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3982"/>
            <a:ext cx="12192000" cy="1325563"/>
          </a:xfrm>
        </p:spPr>
        <p:txBody>
          <a:bodyPr/>
          <a:lstStyle/>
          <a:p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00CB57-3034-4008-B5CA-E4852ACBE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8531</TotalTime>
  <Words>143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Bahnschrift SemiBold</vt:lpstr>
      <vt:lpstr>Bahnschrift SemiBold SemiConden</vt:lpstr>
      <vt:lpstr>Calibri</vt:lpstr>
      <vt:lpstr>Calibri Light</vt:lpstr>
      <vt:lpstr>Office Theme</vt:lpstr>
      <vt:lpstr> POETS  Presidents &amp; Officers Elect Training Seminar 2022-2023  Whatever your interactions within your Clubs – following this training – please bear in mind.,  what has been discuss and planned for at this POETS Session only takes effect on 1 July 2022.</vt:lpstr>
      <vt:lpstr>    Session 2: Learning Objectives</vt:lpstr>
      <vt:lpstr>The Rotary Brand and its importance</vt:lpstr>
      <vt:lpstr>The Importance of Rotary PI  Video  -  PI with Sergio Almeida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AREAS FOR SUCCESS</dc:title>
  <dc:creator>Tracey Wilson</dc:creator>
  <cp:lastModifiedBy>JJ</cp:lastModifiedBy>
  <cp:revision>110</cp:revision>
  <dcterms:created xsi:type="dcterms:W3CDTF">2022-02-07T11:48:43Z</dcterms:created>
  <dcterms:modified xsi:type="dcterms:W3CDTF">2022-06-06T15:06:07Z</dcterms:modified>
</cp:coreProperties>
</file>