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8" r:id="rId2"/>
    <p:sldId id="351" r:id="rId3"/>
    <p:sldId id="360" r:id="rId4"/>
    <p:sldId id="361" r:id="rId5"/>
    <p:sldId id="410" r:id="rId6"/>
    <p:sldId id="411" r:id="rId7"/>
    <p:sldId id="409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AFD7-DD8A-4906-9C11-44A35F677D5D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C3B2-194D-42DE-BD49-533AA8EB5D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77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3A44-1B79-45F6-A8F3-CCA07DFD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0B1E-6643-4B62-BF10-9BEDCA89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666E-27A1-48FE-8D2B-5ED021FA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05AB-087E-4755-ABE4-A1149425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2EFA-28E8-4287-8E09-A8A9B331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1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E831-D90F-47B2-A228-D62A221B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1DD5C-77E0-4AEB-A1C4-301647A67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F0BA-BF36-46C4-9D8E-8234D150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C4D9-3594-4D22-84D1-929F26B8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B5506-E126-4D42-B5E5-C3CAAD0C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35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1FE72-217A-42FE-95F6-2C40F546E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E8847-8537-49DD-ABCF-08D5E1F82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4B42-FA49-486C-886E-7C69113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841C-B391-40B8-B8C7-A5D27483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38CF-7808-4805-AD78-36956846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18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E0B2-0A2D-436E-92DD-3E8799C0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BCD7-8A1C-4217-B7D1-ACB126D0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2C8BB-CB60-4626-BA51-9E761735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917A-558B-4D7D-8B77-80089D9E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00F5-8E69-4295-B622-48BDC5FC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55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D21E-0081-4B0E-976E-7725A2EF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A8E7-B1D0-4F4E-8F2C-507513F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25462-9C92-44C7-8FE8-2D3089D7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590F-9922-44C5-911D-8A31C272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D751-E191-4F7F-989D-58FDCEEF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5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412-709B-4142-8E07-28A17BB3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6EBE-93E9-4408-8FF3-A0FE1F68A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503D-7C3E-4C15-93AF-257A804BE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6D8CC-DCF2-4AC0-B827-3D60E5C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C1E7E-D4E8-48CD-BCB0-5C2B3E31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C4E-B50D-421B-98CD-D25A9513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3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556E-6CB5-4C68-9450-6864055B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9E981-57EC-4B4B-AAC8-8F267F1A5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BF35-6E22-4B11-A4A5-238E9FF8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30456-A526-43C3-90F1-1A00DAA0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BD92D-A72B-4D53-8D8D-90316DAB3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E1DA3-4262-4B31-9606-F66E596E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1C1DF-EB46-4217-9DA7-CCC4B162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EC1F-4400-4582-A669-30223469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05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3812-B4CA-4D37-8707-500CCB3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63363-7A0F-43EE-8B84-A2EDDD75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F65D2-768E-44A2-85C8-794D6BEC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7F790-584C-4862-BED7-99685D56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71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DE447-27E8-409B-8BE4-D6B88C05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20BA3-7A0B-4B3F-A4DF-E1B1FF9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E33E-67A6-4D81-968D-E780C5DB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786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8AB3-013C-4426-AC3E-B1D07FF8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364F-9F8B-44E4-B212-819D1307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C95D0-1CBF-4D69-9E10-F6FFA637A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5F527-CCAE-4D8A-B226-83A8BCD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AFF8D-894A-46EF-A953-6D51EA5B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AEE5-DCC6-4380-9C23-F62416B8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5FCF-FF07-4DD6-89FE-C7E22CB0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FCBB8-20D9-4AA3-B742-AA0FFCB18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9DBE1-8CBA-4E42-98FC-D92C62FD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FBC1B-CE00-4F35-AC7D-0B2553FA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FB95E-CCA4-4534-8749-E2EDE150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342C-67CB-4823-85AB-7003E3CD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6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90099">
                <a:alpha val="84000"/>
              </a:srgbClr>
            </a:gs>
            <a:gs pos="76000">
              <a:srgbClr val="990099">
                <a:alpha val="83000"/>
                <a:lumMod val="95000"/>
                <a:lumOff val="5000"/>
              </a:srgbClr>
            </a:gs>
            <a:gs pos="30000">
              <a:schemeClr val="bg1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1AC48-2DC8-4CF2-9C69-D342278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A119-9038-4691-A898-5D6A0457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3DDF-1722-49DD-8DFE-BD550FBD5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85ACA-95B6-4806-97FB-9D2BA4BA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77E3-C54A-4A00-9BDF-94FFF408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591146-C12C-4D7E-9352-9285A5CC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657"/>
            <a:ext cx="9144000" cy="438331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POETS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Presidents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&amp;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Officers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Elect Training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Seminar 2022-2023</a:t>
            </a:r>
            <a: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Whatever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your interactions within your Clubs – following this training – please bear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mind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.,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 has been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discuss and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planned for at this POETS Session only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takes effect on 1 July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2022.</a:t>
            </a:r>
            <a:endParaRPr lang="en-ZA" sz="6600" b="1" dirty="0">
              <a:solidFill>
                <a:srgbClr val="002060"/>
              </a:solidFill>
              <a:highlight>
                <a:srgbClr val="990099"/>
              </a:highligh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39630-6DE6-401F-B699-8ADBAD03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18495"/>
          <a:stretch/>
        </p:blipFill>
        <p:spPr>
          <a:xfrm>
            <a:off x="478971" y="261257"/>
            <a:ext cx="2931886" cy="129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63F24-2DAA-451A-88B8-989AFE7B9C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06" y="261258"/>
            <a:ext cx="1294574" cy="12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6" y="261257"/>
            <a:ext cx="11277601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138792"/>
            <a:ext cx="11727542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7" y="203198"/>
            <a:ext cx="11456609" cy="6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8" y="217714"/>
            <a:ext cx="11482412" cy="6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1450"/>
            <a:ext cx="11582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4" y="145143"/>
            <a:ext cx="11559823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88852"/>
            <a:ext cx="10515600" cy="2053394"/>
          </a:xfrm>
        </p:spPr>
        <p:txBody>
          <a:bodyPr>
            <a:normAutofit/>
          </a:bodyPr>
          <a:lstStyle/>
          <a:p>
            <a:pPr algn="ctr"/>
            <a:r>
              <a:rPr lang="en-ZA" b="1" dirty="0" smtClean="0">
                <a:solidFill>
                  <a:srgbClr val="002060"/>
                </a:solidFill>
                <a:latin typeface="+mn-lt"/>
              </a:rPr>
              <a:t>Making an Impact with Rotaract</a:t>
            </a:r>
            <a:r>
              <a:rPr lang="en-ZA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ZA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en-ZA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ZA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en-ZA" dirty="0" smtClean="0">
                <a:solidFill>
                  <a:srgbClr val="002060"/>
                </a:solidFill>
                <a:latin typeface="+mn-lt"/>
              </a:rPr>
              <a:t>Waterfront Rotaract Club</a:t>
            </a:r>
            <a:endParaRPr lang="en-ZA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23" y="3042246"/>
            <a:ext cx="2647353" cy="26473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6840" y="5811524"/>
            <a:ext cx="1818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dirty="0">
                <a:solidFill>
                  <a:srgbClr val="002060"/>
                </a:solidFill>
                <a:latin typeface="+mj-lt"/>
              </a:rPr>
              <a:t>Emily O’Ryan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7E6CB-D721-43DE-964F-BC7174C9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0" y="159657"/>
            <a:ext cx="3455781" cy="9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261257"/>
            <a:ext cx="11250185" cy="63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8599"/>
            <a:ext cx="11411454" cy="6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9" y="275771"/>
            <a:ext cx="11172775" cy="6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85749"/>
            <a:ext cx="11132457" cy="62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3" y="232229"/>
            <a:ext cx="11401776" cy="64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236764"/>
            <a:ext cx="11371139" cy="63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7" y="217714"/>
            <a:ext cx="113791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60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Bahnschrift SemiBold SemiConden</vt:lpstr>
      <vt:lpstr>Calibri</vt:lpstr>
      <vt:lpstr>Calibri Light</vt:lpstr>
      <vt:lpstr>Office Theme</vt:lpstr>
      <vt:lpstr> POETS  Presidents &amp; Officers Elect Training Seminar 2022-2023  Whatever your interactions within your Clubs – following this training – please bear in mind.,  what has been discuss and planned for at this POETS Session only takes effect on 1 July 2022.</vt:lpstr>
      <vt:lpstr>Making an Impact with Rotaract  Waterfront Rotaract Club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AREAS FOR SUCCESS</dc:title>
  <dc:creator>Tracey Wilson</dc:creator>
  <cp:lastModifiedBy>JJ</cp:lastModifiedBy>
  <cp:revision>112</cp:revision>
  <dcterms:created xsi:type="dcterms:W3CDTF">2022-02-07T11:48:43Z</dcterms:created>
  <dcterms:modified xsi:type="dcterms:W3CDTF">2022-06-06T14:57:07Z</dcterms:modified>
</cp:coreProperties>
</file>