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9" r:id="rId2"/>
    <p:sldId id="410" r:id="rId3"/>
    <p:sldId id="295" r:id="rId4"/>
    <p:sldId id="287" r:id="rId5"/>
    <p:sldId id="296" r:id="rId6"/>
    <p:sldId id="4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PF2MBS20zA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KTUp6e-T0Q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925"/>
            <a:ext cx="12192000" cy="1325563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rgbClr val="002060"/>
                </a:solidFill>
                <a:latin typeface="+mn-lt"/>
              </a:rPr>
              <a:t>Video  -  With Rotary We Can</a:t>
            </a:r>
            <a:endParaRPr lang="en-ZA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B8C9D-04A2-4EEA-986D-887328897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61" y="165428"/>
            <a:ext cx="3694280" cy="1057097"/>
          </a:xfrm>
          <a:prstGeom prst="rect">
            <a:avLst/>
          </a:prstGeom>
        </p:spPr>
      </p:pic>
      <p:sp>
        <p:nvSpPr>
          <p:cNvPr id="4" name="Rounded Rectangle 3">
            <a:hlinkClick r:id="rId3"/>
          </p:cNvPr>
          <p:cNvSpPr/>
          <p:nvPr/>
        </p:nvSpPr>
        <p:spPr>
          <a:xfrm>
            <a:off x="4216400" y="4300623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390AE7-CE55-4320-8706-1D0DFA21712B}"/>
              </a:ext>
            </a:extLst>
          </p:cNvPr>
          <p:cNvSpPr txBox="1"/>
          <p:nvPr/>
        </p:nvSpPr>
        <p:spPr>
          <a:xfrm>
            <a:off x="872836" y="2715491"/>
            <a:ext cx="110836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400" b="0" i="0" dirty="0">
                <a:solidFill>
                  <a:srgbClr val="002060"/>
                </a:solidFill>
                <a:effectLst/>
                <a:latin typeface="Bahnschrift SemiBold" panose="020B0502040204020203" pitchFamily="34" charset="0"/>
              </a:rPr>
              <a:t>Imagine, a world that deserves our best where we get up each day knowing that we can make a difference.”</a:t>
            </a:r>
          </a:p>
          <a:p>
            <a:pPr algn="l"/>
            <a:endParaRPr lang="en-US" sz="4400" b="0" i="0" dirty="0">
              <a:solidFill>
                <a:srgbClr val="002060"/>
              </a:solidFill>
              <a:effectLst/>
              <a:latin typeface="Bahnschrift SemiBold" panose="020B0502040204020203" pitchFamily="34" charset="0"/>
            </a:endParaRPr>
          </a:p>
          <a:p>
            <a:pPr algn="l"/>
            <a:r>
              <a:rPr lang="en-US" sz="2400" b="1" i="0" dirty="0">
                <a:solidFill>
                  <a:srgbClr val="002060"/>
                </a:solidFill>
                <a:effectLst/>
                <a:latin typeface="Bahnschrift SemiBold" panose="020B0502040204020203" pitchFamily="34" charset="0"/>
              </a:rPr>
              <a:t>RI 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Bahnschrift SemiBold" panose="020B0502040204020203" pitchFamily="34" charset="0"/>
              </a:rPr>
              <a:t>President-Elect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Bahnschrift SemiBold" panose="020B0502040204020203" pitchFamily="34" charset="0"/>
              </a:rPr>
              <a:t>Jennifer Jones</a:t>
            </a:r>
            <a:endParaRPr lang="en-US" sz="2400" b="0" i="0" dirty="0">
              <a:solidFill>
                <a:srgbClr val="002060"/>
              </a:solidFill>
              <a:effectLst/>
              <a:latin typeface="Bahnschrift SemiBold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A01DC-5A51-4246-9BA3-9E79D7CC4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674" y="173243"/>
            <a:ext cx="5973653" cy="17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BCB5-10BD-4899-8E2C-BC277738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08" y="1640624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Together we can be better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C257-A620-4D5B-B97E-C73E4186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08" y="3292806"/>
            <a:ext cx="10911384" cy="22661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Communication </a:t>
            </a: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and learning from each other makes us stronger as a </a:t>
            </a:r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District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Let’s share new ideas thoughts and suggestions</a:t>
            </a:r>
            <a:endParaRPr lang="en-US" sz="36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0F8BD-7712-4C6F-A30E-9660CD2EA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32" y="175856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C89C-0044-4EF2-9BAA-660D78A3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91927"/>
            <a:ext cx="10338179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Where to from here?</a:t>
            </a:r>
            <a:endParaRPr lang="en-ZA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25A3-D573-4492-A14F-312D6250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7036"/>
            <a:ext cx="10493991" cy="273085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This is your journey…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2.   We have 525 600 minutes in one year…</a:t>
            </a:r>
          </a:p>
          <a:p>
            <a:pPr marL="742950" indent="-742950">
              <a:buAutoNum type="arabicPeriod" startAt="3"/>
            </a:pP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INSPIRATION, MOTIVATED and ENERGIZED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      </a:t>
            </a:r>
            <a:r>
              <a:rPr lang="en-US" sz="3600" dirty="0">
                <a:solidFill>
                  <a:schemeClr val="bg1"/>
                </a:solidFill>
                <a:highlight>
                  <a:srgbClr val="990099"/>
                </a:highlight>
                <a:latin typeface="Bahnschrift SemiBold" panose="020B0502040204020203" pitchFamily="34" charset="0"/>
              </a:rPr>
              <a:t>Let’s make a difference in D9350</a:t>
            </a:r>
            <a:r>
              <a:rPr lang="en-US" sz="3600" dirty="0" smtClean="0">
                <a:highlight>
                  <a:srgbClr val="990099"/>
                </a:highlight>
                <a:latin typeface="Bahnschrift SemiBold" panose="020B0502040204020203" pitchFamily="34" charset="0"/>
              </a:rPr>
              <a:t>.</a:t>
            </a:r>
            <a:endParaRPr lang="en-US" sz="3600" dirty="0">
              <a:highlight>
                <a:srgbClr val="990099"/>
              </a:highlight>
              <a:latin typeface="Bahnschrift SemiBold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02462-C477-4E09-BA2C-B09DC7E7E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36" y="4679503"/>
            <a:ext cx="1741743" cy="17417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ECC637-7C5A-4089-833A-20E6DE35BDD1}"/>
              </a:ext>
            </a:extLst>
          </p:cNvPr>
          <p:cNvSpPr txBox="1"/>
          <p:nvPr/>
        </p:nvSpPr>
        <p:spPr>
          <a:xfrm>
            <a:off x="2204114" y="5651805"/>
            <a:ext cx="77837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>IMAGINE THE POSSIBILITIES!</a:t>
            </a:r>
            <a:endParaRPr lang="en-ZA" sz="4400" b="1" dirty="0">
              <a:solidFill>
                <a:schemeClr val="bg1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9EED69-E09C-40FA-8085-C21F1C322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925"/>
            <a:ext cx="12192000" cy="1325563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rgbClr val="002060"/>
                </a:solidFill>
                <a:latin typeface="+mn-lt"/>
              </a:rPr>
              <a:t>Video  -  Sharing the Four-Way-Test</a:t>
            </a:r>
            <a:endParaRPr lang="en-ZA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B8C9D-04A2-4EEA-986D-887328897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61" y="165428"/>
            <a:ext cx="3694280" cy="1057097"/>
          </a:xfrm>
          <a:prstGeom prst="rect">
            <a:avLst/>
          </a:prstGeom>
        </p:spPr>
      </p:pic>
      <p:sp>
        <p:nvSpPr>
          <p:cNvPr id="4" name="Rounded Rectangle 3">
            <a:hlinkClick r:id="rId3"/>
          </p:cNvPr>
          <p:cNvSpPr/>
          <p:nvPr/>
        </p:nvSpPr>
        <p:spPr>
          <a:xfrm>
            <a:off x="4216400" y="4300623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8639</TotalTime>
  <Words>155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SemiBold</vt:lpstr>
      <vt:lpstr>Bahnschrift SemiBold SemiConden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Video  -  With Rotary We Can</vt:lpstr>
      <vt:lpstr>PowerPoint Presentation</vt:lpstr>
      <vt:lpstr>Together we can be better</vt:lpstr>
      <vt:lpstr>Where to from here?</vt:lpstr>
      <vt:lpstr>Video  -  Sharing the Four-Way-Test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111</cp:revision>
  <dcterms:created xsi:type="dcterms:W3CDTF">2022-02-07T11:48:43Z</dcterms:created>
  <dcterms:modified xsi:type="dcterms:W3CDTF">2022-06-06T00:18:51Z</dcterms:modified>
</cp:coreProperties>
</file>