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01" r:id="rId2"/>
    <p:sldId id="276" r:id="rId3"/>
    <p:sldId id="263" r:id="rId4"/>
    <p:sldId id="300" r:id="rId5"/>
    <p:sldId id="297" r:id="rId6"/>
    <p:sldId id="272" r:id="rId7"/>
    <p:sldId id="298" r:id="rId8"/>
    <p:sldId id="273"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85" autoAdjust="0"/>
    <p:restoredTop sz="94660"/>
  </p:normalViewPr>
  <p:slideViewPr>
    <p:cSldViewPr snapToGrid="0">
      <p:cViewPr varScale="1">
        <p:scale>
          <a:sx n="66" d="100"/>
          <a:sy n="66" d="100"/>
        </p:scale>
        <p:origin x="94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39AFD7-DD8A-4906-9C11-44A35F677D5D}" type="datetimeFigureOut">
              <a:rPr lang="en-ZA" smtClean="0"/>
              <a:t>2022/06/06</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E1C3B2-194D-42DE-BD49-533AA8EB5D1C}" type="slidenum">
              <a:rPr lang="en-ZA" smtClean="0"/>
              <a:t>‹#›</a:t>
            </a:fld>
            <a:endParaRPr lang="en-ZA"/>
          </a:p>
        </p:txBody>
      </p:sp>
    </p:spTree>
    <p:extLst>
      <p:ext uri="{BB962C8B-B14F-4D97-AF65-F5344CB8AC3E}">
        <p14:creationId xmlns:p14="http://schemas.microsoft.com/office/powerpoint/2010/main" val="3242773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03A44-1B79-45F6-A8F3-CCA07DFD32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95030B1E-6643-4B62-BF10-9BEDCA890C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6BA7666E-27A1-48FE-8D2B-5ED021FAF012}"/>
              </a:ext>
            </a:extLst>
          </p:cNvPr>
          <p:cNvSpPr>
            <a:spLocks noGrp="1"/>
          </p:cNvSpPr>
          <p:nvPr>
            <p:ph type="dt" sz="half" idx="10"/>
          </p:nvPr>
        </p:nvSpPr>
        <p:spPr/>
        <p:txBody>
          <a:bodyPr/>
          <a:lstStyle/>
          <a:p>
            <a:fld id="{E4443FDA-D21B-4F29-95D9-A05F1E8E1D2E}" type="datetimeFigureOut">
              <a:rPr lang="en-ZA" smtClean="0"/>
              <a:t>2022/06/06</a:t>
            </a:fld>
            <a:endParaRPr lang="en-ZA"/>
          </a:p>
        </p:txBody>
      </p:sp>
      <p:sp>
        <p:nvSpPr>
          <p:cNvPr id="5" name="Footer Placeholder 4">
            <a:extLst>
              <a:ext uri="{FF2B5EF4-FFF2-40B4-BE49-F238E27FC236}">
                <a16:creationId xmlns:a16="http://schemas.microsoft.com/office/drawing/2014/main" id="{532205AB-087E-4755-ABE4-A1149425FA11}"/>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087F2EFA-28E8-4287-8E09-A8A9B331516C}"/>
              </a:ext>
            </a:extLst>
          </p:cNvPr>
          <p:cNvSpPr>
            <a:spLocks noGrp="1"/>
          </p:cNvSpPr>
          <p:nvPr>
            <p:ph type="sldNum" sz="quarter" idx="12"/>
          </p:nvPr>
        </p:nvSpPr>
        <p:spPr/>
        <p:txBody>
          <a:bodyPr/>
          <a:lstStyle/>
          <a:p>
            <a:fld id="{4B55C24F-8144-4B73-B5C4-D148C7478482}" type="slidenum">
              <a:rPr lang="en-ZA" smtClean="0"/>
              <a:t>‹#›</a:t>
            </a:fld>
            <a:endParaRPr lang="en-ZA"/>
          </a:p>
        </p:txBody>
      </p:sp>
    </p:spTree>
    <p:extLst>
      <p:ext uri="{BB962C8B-B14F-4D97-AF65-F5344CB8AC3E}">
        <p14:creationId xmlns:p14="http://schemas.microsoft.com/office/powerpoint/2010/main" val="3329115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CE831-D90F-47B2-A228-D62A221B6CEA}"/>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3B71DD5C-77E0-4AEB-A1C4-301647A67F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F69CF0BA-BF36-46C4-9D8E-8234D1500798}"/>
              </a:ext>
            </a:extLst>
          </p:cNvPr>
          <p:cNvSpPr>
            <a:spLocks noGrp="1"/>
          </p:cNvSpPr>
          <p:nvPr>
            <p:ph type="dt" sz="half" idx="10"/>
          </p:nvPr>
        </p:nvSpPr>
        <p:spPr/>
        <p:txBody>
          <a:bodyPr/>
          <a:lstStyle/>
          <a:p>
            <a:fld id="{E4443FDA-D21B-4F29-95D9-A05F1E8E1D2E}" type="datetimeFigureOut">
              <a:rPr lang="en-ZA" smtClean="0"/>
              <a:t>2022/06/06</a:t>
            </a:fld>
            <a:endParaRPr lang="en-ZA"/>
          </a:p>
        </p:txBody>
      </p:sp>
      <p:sp>
        <p:nvSpPr>
          <p:cNvPr id="5" name="Footer Placeholder 4">
            <a:extLst>
              <a:ext uri="{FF2B5EF4-FFF2-40B4-BE49-F238E27FC236}">
                <a16:creationId xmlns:a16="http://schemas.microsoft.com/office/drawing/2014/main" id="{A374C4D9-3594-4D22-84D1-929F26B85D6D}"/>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685B5506-E126-4D42-B5E5-C3CAAD0C9F6D}"/>
              </a:ext>
            </a:extLst>
          </p:cNvPr>
          <p:cNvSpPr>
            <a:spLocks noGrp="1"/>
          </p:cNvSpPr>
          <p:nvPr>
            <p:ph type="sldNum" sz="quarter" idx="12"/>
          </p:nvPr>
        </p:nvSpPr>
        <p:spPr/>
        <p:txBody>
          <a:bodyPr/>
          <a:lstStyle/>
          <a:p>
            <a:fld id="{4B55C24F-8144-4B73-B5C4-D148C7478482}" type="slidenum">
              <a:rPr lang="en-ZA" smtClean="0"/>
              <a:t>‹#›</a:t>
            </a:fld>
            <a:endParaRPr lang="en-ZA"/>
          </a:p>
        </p:txBody>
      </p:sp>
    </p:spTree>
    <p:extLst>
      <p:ext uri="{BB962C8B-B14F-4D97-AF65-F5344CB8AC3E}">
        <p14:creationId xmlns:p14="http://schemas.microsoft.com/office/powerpoint/2010/main" val="2863529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B1FE72-217A-42FE-95F6-2C40F546EFA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360E8847-8537-49DD-ABCF-08D5E1F82D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14494B42-FA49-486C-886E-7C691133E4D5}"/>
              </a:ext>
            </a:extLst>
          </p:cNvPr>
          <p:cNvSpPr>
            <a:spLocks noGrp="1"/>
          </p:cNvSpPr>
          <p:nvPr>
            <p:ph type="dt" sz="half" idx="10"/>
          </p:nvPr>
        </p:nvSpPr>
        <p:spPr/>
        <p:txBody>
          <a:bodyPr/>
          <a:lstStyle/>
          <a:p>
            <a:fld id="{E4443FDA-D21B-4F29-95D9-A05F1E8E1D2E}" type="datetimeFigureOut">
              <a:rPr lang="en-ZA" smtClean="0"/>
              <a:t>2022/06/06</a:t>
            </a:fld>
            <a:endParaRPr lang="en-ZA"/>
          </a:p>
        </p:txBody>
      </p:sp>
      <p:sp>
        <p:nvSpPr>
          <p:cNvPr id="5" name="Footer Placeholder 4">
            <a:extLst>
              <a:ext uri="{FF2B5EF4-FFF2-40B4-BE49-F238E27FC236}">
                <a16:creationId xmlns:a16="http://schemas.microsoft.com/office/drawing/2014/main" id="{8922841C-B391-40B8-B8C7-A5D27483262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45A738CF-7808-4805-AD78-369568464AE7}"/>
              </a:ext>
            </a:extLst>
          </p:cNvPr>
          <p:cNvSpPr>
            <a:spLocks noGrp="1"/>
          </p:cNvSpPr>
          <p:nvPr>
            <p:ph type="sldNum" sz="quarter" idx="12"/>
          </p:nvPr>
        </p:nvSpPr>
        <p:spPr/>
        <p:txBody>
          <a:bodyPr/>
          <a:lstStyle/>
          <a:p>
            <a:fld id="{4B55C24F-8144-4B73-B5C4-D148C7478482}" type="slidenum">
              <a:rPr lang="en-ZA" smtClean="0"/>
              <a:t>‹#›</a:t>
            </a:fld>
            <a:endParaRPr lang="en-ZA"/>
          </a:p>
        </p:txBody>
      </p:sp>
    </p:spTree>
    <p:extLst>
      <p:ext uri="{BB962C8B-B14F-4D97-AF65-F5344CB8AC3E}">
        <p14:creationId xmlns:p14="http://schemas.microsoft.com/office/powerpoint/2010/main" val="621856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9E0B2-0A2D-436E-92DD-3E8799C07BA5}"/>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5C67BCD7-8A1C-4217-B7D1-ACB126D098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AD2C8BB-CB60-4626-BA51-9E761735BE36}"/>
              </a:ext>
            </a:extLst>
          </p:cNvPr>
          <p:cNvSpPr>
            <a:spLocks noGrp="1"/>
          </p:cNvSpPr>
          <p:nvPr>
            <p:ph type="dt" sz="half" idx="10"/>
          </p:nvPr>
        </p:nvSpPr>
        <p:spPr/>
        <p:txBody>
          <a:bodyPr/>
          <a:lstStyle/>
          <a:p>
            <a:fld id="{E4443FDA-D21B-4F29-95D9-A05F1E8E1D2E}" type="datetimeFigureOut">
              <a:rPr lang="en-ZA" smtClean="0"/>
              <a:t>2022/06/06</a:t>
            </a:fld>
            <a:endParaRPr lang="en-ZA"/>
          </a:p>
        </p:txBody>
      </p:sp>
      <p:sp>
        <p:nvSpPr>
          <p:cNvPr id="5" name="Footer Placeholder 4">
            <a:extLst>
              <a:ext uri="{FF2B5EF4-FFF2-40B4-BE49-F238E27FC236}">
                <a16:creationId xmlns:a16="http://schemas.microsoft.com/office/drawing/2014/main" id="{C527917A-558B-4D7D-8B77-80089D9E97C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375C00F5-8E69-4295-B622-48BDC5FC4286}"/>
              </a:ext>
            </a:extLst>
          </p:cNvPr>
          <p:cNvSpPr>
            <a:spLocks noGrp="1"/>
          </p:cNvSpPr>
          <p:nvPr>
            <p:ph type="sldNum" sz="quarter" idx="12"/>
          </p:nvPr>
        </p:nvSpPr>
        <p:spPr/>
        <p:txBody>
          <a:bodyPr/>
          <a:lstStyle/>
          <a:p>
            <a:fld id="{4B55C24F-8144-4B73-B5C4-D148C7478482}" type="slidenum">
              <a:rPr lang="en-ZA" smtClean="0"/>
              <a:t>‹#›</a:t>
            </a:fld>
            <a:endParaRPr lang="en-ZA"/>
          </a:p>
        </p:txBody>
      </p:sp>
    </p:spTree>
    <p:extLst>
      <p:ext uri="{BB962C8B-B14F-4D97-AF65-F5344CB8AC3E}">
        <p14:creationId xmlns:p14="http://schemas.microsoft.com/office/powerpoint/2010/main" val="4022559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5D21E-0081-4B0E-976E-7725A2EF4D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819BA8E7-B1D0-4F4E-8F2C-507513FD8A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25462-9C92-44C7-8FE8-2D3089D719FA}"/>
              </a:ext>
            </a:extLst>
          </p:cNvPr>
          <p:cNvSpPr>
            <a:spLocks noGrp="1"/>
          </p:cNvSpPr>
          <p:nvPr>
            <p:ph type="dt" sz="half" idx="10"/>
          </p:nvPr>
        </p:nvSpPr>
        <p:spPr/>
        <p:txBody>
          <a:bodyPr/>
          <a:lstStyle/>
          <a:p>
            <a:fld id="{E4443FDA-D21B-4F29-95D9-A05F1E8E1D2E}" type="datetimeFigureOut">
              <a:rPr lang="en-ZA" smtClean="0"/>
              <a:t>2022/06/06</a:t>
            </a:fld>
            <a:endParaRPr lang="en-ZA"/>
          </a:p>
        </p:txBody>
      </p:sp>
      <p:sp>
        <p:nvSpPr>
          <p:cNvPr id="5" name="Footer Placeholder 4">
            <a:extLst>
              <a:ext uri="{FF2B5EF4-FFF2-40B4-BE49-F238E27FC236}">
                <a16:creationId xmlns:a16="http://schemas.microsoft.com/office/drawing/2014/main" id="{5B2A590F-9922-44C5-911D-8A31C2728206}"/>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0207D751-E191-4F7F-989D-58FDCEEF864E}"/>
              </a:ext>
            </a:extLst>
          </p:cNvPr>
          <p:cNvSpPr>
            <a:spLocks noGrp="1"/>
          </p:cNvSpPr>
          <p:nvPr>
            <p:ph type="sldNum" sz="quarter" idx="12"/>
          </p:nvPr>
        </p:nvSpPr>
        <p:spPr/>
        <p:txBody>
          <a:bodyPr/>
          <a:lstStyle/>
          <a:p>
            <a:fld id="{4B55C24F-8144-4B73-B5C4-D148C7478482}" type="slidenum">
              <a:rPr lang="en-ZA" smtClean="0"/>
              <a:t>‹#›</a:t>
            </a:fld>
            <a:endParaRPr lang="en-ZA"/>
          </a:p>
        </p:txBody>
      </p:sp>
    </p:spTree>
    <p:extLst>
      <p:ext uri="{BB962C8B-B14F-4D97-AF65-F5344CB8AC3E}">
        <p14:creationId xmlns:p14="http://schemas.microsoft.com/office/powerpoint/2010/main" val="3548585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6F412-709B-4142-8E07-28A17BB3EB6D}"/>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FB0A6EBE-93E9-4408-8FF3-A0FE1F68AD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206E503D-7C3E-4C15-93AF-257A804BED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03B6D8CC-DCF2-4AC0-B827-3D60E5C73A53}"/>
              </a:ext>
            </a:extLst>
          </p:cNvPr>
          <p:cNvSpPr>
            <a:spLocks noGrp="1"/>
          </p:cNvSpPr>
          <p:nvPr>
            <p:ph type="dt" sz="half" idx="10"/>
          </p:nvPr>
        </p:nvSpPr>
        <p:spPr/>
        <p:txBody>
          <a:bodyPr/>
          <a:lstStyle/>
          <a:p>
            <a:fld id="{E4443FDA-D21B-4F29-95D9-A05F1E8E1D2E}" type="datetimeFigureOut">
              <a:rPr lang="en-ZA" smtClean="0"/>
              <a:t>2022/06/06</a:t>
            </a:fld>
            <a:endParaRPr lang="en-ZA"/>
          </a:p>
        </p:txBody>
      </p:sp>
      <p:sp>
        <p:nvSpPr>
          <p:cNvPr id="6" name="Footer Placeholder 5">
            <a:extLst>
              <a:ext uri="{FF2B5EF4-FFF2-40B4-BE49-F238E27FC236}">
                <a16:creationId xmlns:a16="http://schemas.microsoft.com/office/drawing/2014/main" id="{086C1E7E-D4E8-48CD-BCB0-5C2B3E311C8D}"/>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E40D2C4E-B50D-421B-98CD-D25A951325B9}"/>
              </a:ext>
            </a:extLst>
          </p:cNvPr>
          <p:cNvSpPr>
            <a:spLocks noGrp="1"/>
          </p:cNvSpPr>
          <p:nvPr>
            <p:ph type="sldNum" sz="quarter" idx="12"/>
          </p:nvPr>
        </p:nvSpPr>
        <p:spPr/>
        <p:txBody>
          <a:bodyPr/>
          <a:lstStyle/>
          <a:p>
            <a:fld id="{4B55C24F-8144-4B73-B5C4-D148C7478482}" type="slidenum">
              <a:rPr lang="en-ZA" smtClean="0"/>
              <a:t>‹#›</a:t>
            </a:fld>
            <a:endParaRPr lang="en-ZA"/>
          </a:p>
        </p:txBody>
      </p:sp>
    </p:spTree>
    <p:extLst>
      <p:ext uri="{BB962C8B-B14F-4D97-AF65-F5344CB8AC3E}">
        <p14:creationId xmlns:p14="http://schemas.microsoft.com/office/powerpoint/2010/main" val="1315396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D556E-6CB5-4C68-9450-6864055B56AE}"/>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6199E981-57EC-4B4B-AAC8-8F267F1A50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D3BF35-6E22-4B11-A4A5-238E9FF80A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71130456-A526-43C3-90F1-1A00DAA0FC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ABD92D-A72B-4D53-8D8D-90316DAB3E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C3FE1DA3-4262-4B31-9606-F66E596E6ADB}"/>
              </a:ext>
            </a:extLst>
          </p:cNvPr>
          <p:cNvSpPr>
            <a:spLocks noGrp="1"/>
          </p:cNvSpPr>
          <p:nvPr>
            <p:ph type="dt" sz="half" idx="10"/>
          </p:nvPr>
        </p:nvSpPr>
        <p:spPr/>
        <p:txBody>
          <a:bodyPr/>
          <a:lstStyle/>
          <a:p>
            <a:fld id="{E4443FDA-D21B-4F29-95D9-A05F1E8E1D2E}" type="datetimeFigureOut">
              <a:rPr lang="en-ZA" smtClean="0"/>
              <a:t>2022/06/06</a:t>
            </a:fld>
            <a:endParaRPr lang="en-ZA"/>
          </a:p>
        </p:txBody>
      </p:sp>
      <p:sp>
        <p:nvSpPr>
          <p:cNvPr id="8" name="Footer Placeholder 7">
            <a:extLst>
              <a:ext uri="{FF2B5EF4-FFF2-40B4-BE49-F238E27FC236}">
                <a16:creationId xmlns:a16="http://schemas.microsoft.com/office/drawing/2014/main" id="{9441C1DF-EB46-4217-9DA7-CCC4B162FE09}"/>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A205EC1F-4400-4582-A669-3022346936F5}"/>
              </a:ext>
            </a:extLst>
          </p:cNvPr>
          <p:cNvSpPr>
            <a:spLocks noGrp="1"/>
          </p:cNvSpPr>
          <p:nvPr>
            <p:ph type="sldNum" sz="quarter" idx="12"/>
          </p:nvPr>
        </p:nvSpPr>
        <p:spPr/>
        <p:txBody>
          <a:bodyPr/>
          <a:lstStyle/>
          <a:p>
            <a:fld id="{4B55C24F-8144-4B73-B5C4-D148C7478482}" type="slidenum">
              <a:rPr lang="en-ZA" smtClean="0"/>
              <a:t>‹#›</a:t>
            </a:fld>
            <a:endParaRPr lang="en-ZA"/>
          </a:p>
        </p:txBody>
      </p:sp>
    </p:spTree>
    <p:extLst>
      <p:ext uri="{BB962C8B-B14F-4D97-AF65-F5344CB8AC3E}">
        <p14:creationId xmlns:p14="http://schemas.microsoft.com/office/powerpoint/2010/main" val="1840505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A3812-B4CA-4D37-8707-500CCB370447}"/>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23663363-7A0F-43EE-8B84-A2EDDD758947}"/>
              </a:ext>
            </a:extLst>
          </p:cNvPr>
          <p:cNvSpPr>
            <a:spLocks noGrp="1"/>
          </p:cNvSpPr>
          <p:nvPr>
            <p:ph type="dt" sz="half" idx="10"/>
          </p:nvPr>
        </p:nvSpPr>
        <p:spPr/>
        <p:txBody>
          <a:bodyPr/>
          <a:lstStyle/>
          <a:p>
            <a:fld id="{E4443FDA-D21B-4F29-95D9-A05F1E8E1D2E}" type="datetimeFigureOut">
              <a:rPr lang="en-ZA" smtClean="0"/>
              <a:t>2022/06/06</a:t>
            </a:fld>
            <a:endParaRPr lang="en-ZA"/>
          </a:p>
        </p:txBody>
      </p:sp>
      <p:sp>
        <p:nvSpPr>
          <p:cNvPr id="4" name="Footer Placeholder 3">
            <a:extLst>
              <a:ext uri="{FF2B5EF4-FFF2-40B4-BE49-F238E27FC236}">
                <a16:creationId xmlns:a16="http://schemas.microsoft.com/office/drawing/2014/main" id="{3D3F65D2-768E-44A2-85C8-794D6BEC9759}"/>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3757F790-584C-4862-BED7-99685D5626BB}"/>
              </a:ext>
            </a:extLst>
          </p:cNvPr>
          <p:cNvSpPr>
            <a:spLocks noGrp="1"/>
          </p:cNvSpPr>
          <p:nvPr>
            <p:ph type="sldNum" sz="quarter" idx="12"/>
          </p:nvPr>
        </p:nvSpPr>
        <p:spPr/>
        <p:txBody>
          <a:bodyPr/>
          <a:lstStyle/>
          <a:p>
            <a:fld id="{4B55C24F-8144-4B73-B5C4-D148C7478482}" type="slidenum">
              <a:rPr lang="en-ZA" smtClean="0"/>
              <a:t>‹#›</a:t>
            </a:fld>
            <a:endParaRPr lang="en-ZA"/>
          </a:p>
        </p:txBody>
      </p:sp>
    </p:spTree>
    <p:extLst>
      <p:ext uri="{BB962C8B-B14F-4D97-AF65-F5344CB8AC3E}">
        <p14:creationId xmlns:p14="http://schemas.microsoft.com/office/powerpoint/2010/main" val="2587198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1DE447-27E8-409B-8BE4-D6B88C058DEE}"/>
              </a:ext>
            </a:extLst>
          </p:cNvPr>
          <p:cNvSpPr>
            <a:spLocks noGrp="1"/>
          </p:cNvSpPr>
          <p:nvPr>
            <p:ph type="dt" sz="half" idx="10"/>
          </p:nvPr>
        </p:nvSpPr>
        <p:spPr/>
        <p:txBody>
          <a:bodyPr/>
          <a:lstStyle/>
          <a:p>
            <a:fld id="{E4443FDA-D21B-4F29-95D9-A05F1E8E1D2E}" type="datetimeFigureOut">
              <a:rPr lang="en-ZA" smtClean="0"/>
              <a:t>2022/06/06</a:t>
            </a:fld>
            <a:endParaRPr lang="en-ZA"/>
          </a:p>
        </p:txBody>
      </p:sp>
      <p:sp>
        <p:nvSpPr>
          <p:cNvPr id="3" name="Footer Placeholder 2">
            <a:extLst>
              <a:ext uri="{FF2B5EF4-FFF2-40B4-BE49-F238E27FC236}">
                <a16:creationId xmlns:a16="http://schemas.microsoft.com/office/drawing/2014/main" id="{9DB20BA3-7A0B-4B3F-A4DF-E1B1FF974741}"/>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1628E33E-67A6-4D81-968D-E780C5DBFECC}"/>
              </a:ext>
            </a:extLst>
          </p:cNvPr>
          <p:cNvSpPr>
            <a:spLocks noGrp="1"/>
          </p:cNvSpPr>
          <p:nvPr>
            <p:ph type="sldNum" sz="quarter" idx="12"/>
          </p:nvPr>
        </p:nvSpPr>
        <p:spPr/>
        <p:txBody>
          <a:bodyPr/>
          <a:lstStyle/>
          <a:p>
            <a:fld id="{4B55C24F-8144-4B73-B5C4-D148C7478482}" type="slidenum">
              <a:rPr lang="en-ZA" smtClean="0"/>
              <a:t>‹#›</a:t>
            </a:fld>
            <a:endParaRPr lang="en-ZA"/>
          </a:p>
        </p:txBody>
      </p:sp>
    </p:spTree>
    <p:extLst>
      <p:ext uri="{BB962C8B-B14F-4D97-AF65-F5344CB8AC3E}">
        <p14:creationId xmlns:p14="http://schemas.microsoft.com/office/powerpoint/2010/main" val="1747869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28AB3-013C-4426-AC3E-B1D07FF8DD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14D8364F-9F8B-44E4-B212-819D1307E6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276C95D0-1CBF-4D69-9E10-F6FFA637AC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E5F527-CCAE-4D8A-B226-83A8BCDC93D9}"/>
              </a:ext>
            </a:extLst>
          </p:cNvPr>
          <p:cNvSpPr>
            <a:spLocks noGrp="1"/>
          </p:cNvSpPr>
          <p:nvPr>
            <p:ph type="dt" sz="half" idx="10"/>
          </p:nvPr>
        </p:nvSpPr>
        <p:spPr/>
        <p:txBody>
          <a:bodyPr/>
          <a:lstStyle/>
          <a:p>
            <a:fld id="{E4443FDA-D21B-4F29-95D9-A05F1E8E1D2E}" type="datetimeFigureOut">
              <a:rPr lang="en-ZA" smtClean="0"/>
              <a:t>2022/06/06</a:t>
            </a:fld>
            <a:endParaRPr lang="en-ZA"/>
          </a:p>
        </p:txBody>
      </p:sp>
      <p:sp>
        <p:nvSpPr>
          <p:cNvPr id="6" name="Footer Placeholder 5">
            <a:extLst>
              <a:ext uri="{FF2B5EF4-FFF2-40B4-BE49-F238E27FC236}">
                <a16:creationId xmlns:a16="http://schemas.microsoft.com/office/drawing/2014/main" id="{1ABAFF8D-894A-46EF-A953-6D51EA5BB921}"/>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ACE9AEE5-DCC6-4380-9C23-F62416B860BF}"/>
              </a:ext>
            </a:extLst>
          </p:cNvPr>
          <p:cNvSpPr>
            <a:spLocks noGrp="1"/>
          </p:cNvSpPr>
          <p:nvPr>
            <p:ph type="sldNum" sz="quarter" idx="12"/>
          </p:nvPr>
        </p:nvSpPr>
        <p:spPr/>
        <p:txBody>
          <a:bodyPr/>
          <a:lstStyle/>
          <a:p>
            <a:fld id="{4B55C24F-8144-4B73-B5C4-D148C7478482}" type="slidenum">
              <a:rPr lang="en-ZA" smtClean="0"/>
              <a:t>‹#›</a:t>
            </a:fld>
            <a:endParaRPr lang="en-ZA"/>
          </a:p>
        </p:txBody>
      </p:sp>
    </p:spTree>
    <p:extLst>
      <p:ext uri="{BB962C8B-B14F-4D97-AF65-F5344CB8AC3E}">
        <p14:creationId xmlns:p14="http://schemas.microsoft.com/office/powerpoint/2010/main" val="401449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A5FCF-FF07-4DD6-89FE-C7E22CB06B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DCFFCBB8-20D9-4AA3-B742-AA0FFCB185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11C9DBE1-8CBA-4E42-98FC-D92C62FDA0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FBC1B-CE00-4F35-AC7D-0B2553FA652F}"/>
              </a:ext>
            </a:extLst>
          </p:cNvPr>
          <p:cNvSpPr>
            <a:spLocks noGrp="1"/>
          </p:cNvSpPr>
          <p:nvPr>
            <p:ph type="dt" sz="half" idx="10"/>
          </p:nvPr>
        </p:nvSpPr>
        <p:spPr/>
        <p:txBody>
          <a:bodyPr/>
          <a:lstStyle/>
          <a:p>
            <a:fld id="{E4443FDA-D21B-4F29-95D9-A05F1E8E1D2E}" type="datetimeFigureOut">
              <a:rPr lang="en-ZA" smtClean="0"/>
              <a:t>2022/06/06</a:t>
            </a:fld>
            <a:endParaRPr lang="en-ZA"/>
          </a:p>
        </p:txBody>
      </p:sp>
      <p:sp>
        <p:nvSpPr>
          <p:cNvPr id="6" name="Footer Placeholder 5">
            <a:extLst>
              <a:ext uri="{FF2B5EF4-FFF2-40B4-BE49-F238E27FC236}">
                <a16:creationId xmlns:a16="http://schemas.microsoft.com/office/drawing/2014/main" id="{EAFFB95E-CCA4-4534-8749-E2EDE150B03A}"/>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AA62342C-67CB-4823-85AB-7003E3CD3945}"/>
              </a:ext>
            </a:extLst>
          </p:cNvPr>
          <p:cNvSpPr>
            <a:spLocks noGrp="1"/>
          </p:cNvSpPr>
          <p:nvPr>
            <p:ph type="sldNum" sz="quarter" idx="12"/>
          </p:nvPr>
        </p:nvSpPr>
        <p:spPr/>
        <p:txBody>
          <a:bodyPr/>
          <a:lstStyle/>
          <a:p>
            <a:fld id="{4B55C24F-8144-4B73-B5C4-D148C7478482}" type="slidenum">
              <a:rPr lang="en-ZA" smtClean="0"/>
              <a:t>‹#›</a:t>
            </a:fld>
            <a:endParaRPr lang="en-ZA"/>
          </a:p>
        </p:txBody>
      </p:sp>
    </p:spTree>
    <p:extLst>
      <p:ext uri="{BB962C8B-B14F-4D97-AF65-F5344CB8AC3E}">
        <p14:creationId xmlns:p14="http://schemas.microsoft.com/office/powerpoint/2010/main" val="4045692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8000">
              <a:srgbClr val="990099">
                <a:alpha val="84000"/>
              </a:srgbClr>
            </a:gs>
            <a:gs pos="76000">
              <a:srgbClr val="990099">
                <a:alpha val="83000"/>
                <a:lumMod val="95000"/>
                <a:lumOff val="5000"/>
              </a:srgbClr>
            </a:gs>
            <a:gs pos="30000">
              <a:schemeClr val="bg1"/>
            </a:gs>
            <a:gs pos="100000">
              <a:srgbClr val="00B050"/>
            </a:gs>
          </a:gsLst>
          <a:lin ang="27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11AC48-2DC8-4CF2-9C69-D342278E77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8E2BA119-9038-4691-A898-5D6A04571C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D563DDF-1722-49DD-8DFE-BD550FBD5D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443FDA-D21B-4F29-95D9-A05F1E8E1D2E}" type="datetimeFigureOut">
              <a:rPr lang="en-ZA" smtClean="0"/>
              <a:t>2022/06/06</a:t>
            </a:fld>
            <a:endParaRPr lang="en-ZA"/>
          </a:p>
        </p:txBody>
      </p:sp>
      <p:sp>
        <p:nvSpPr>
          <p:cNvPr id="5" name="Footer Placeholder 4">
            <a:extLst>
              <a:ext uri="{FF2B5EF4-FFF2-40B4-BE49-F238E27FC236}">
                <a16:creationId xmlns:a16="http://schemas.microsoft.com/office/drawing/2014/main" id="{D9C85ACA-95B6-4806-97FB-9D2BA4BABA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FF4377E3-C54A-4A00-9BDF-94FFF408A3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55C24F-8144-4B73-B5C4-D148C7478482}" type="slidenum">
              <a:rPr lang="en-ZA" smtClean="0"/>
              <a:t>‹#›</a:t>
            </a:fld>
            <a:endParaRPr lang="en-ZA"/>
          </a:p>
        </p:txBody>
      </p:sp>
    </p:spTree>
    <p:extLst>
      <p:ext uri="{BB962C8B-B14F-4D97-AF65-F5344CB8AC3E}">
        <p14:creationId xmlns:p14="http://schemas.microsoft.com/office/powerpoint/2010/main" val="3223637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zjSMcHB3JBY" TargetMode="External"/><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E591146-C12C-4D7E-9352-9285A5CC4891}"/>
              </a:ext>
            </a:extLst>
          </p:cNvPr>
          <p:cNvSpPr>
            <a:spLocks noGrp="1"/>
          </p:cNvSpPr>
          <p:nvPr>
            <p:ph type="ctrTitle"/>
          </p:nvPr>
        </p:nvSpPr>
        <p:spPr>
          <a:xfrm>
            <a:off x="1524000" y="1683657"/>
            <a:ext cx="9144000" cy="4383313"/>
          </a:xfrm>
        </p:spPr>
        <p:txBody>
          <a:bodyPr>
            <a:normAutofit fontScale="90000"/>
          </a:bodyPr>
          <a:lstStyle/>
          <a:p>
            <a:r>
              <a:rPr lang="en-US" sz="8000" b="1" dirty="0">
                <a:solidFill>
                  <a:srgbClr val="002060"/>
                </a:solidFill>
                <a:latin typeface="Bahnschrift SemiBold SemiConden" panose="020B0502040204020203" pitchFamily="34" charset="0"/>
              </a:rPr>
              <a:t/>
            </a:r>
            <a:br>
              <a:rPr lang="en-US" sz="8000" b="1" dirty="0">
                <a:solidFill>
                  <a:srgbClr val="002060"/>
                </a:solidFill>
                <a:latin typeface="Bahnschrift SemiBold SemiConden" panose="020B0502040204020203" pitchFamily="34" charset="0"/>
              </a:rPr>
            </a:br>
            <a:r>
              <a:rPr lang="en-US" sz="8000" b="1" dirty="0" smtClean="0">
                <a:solidFill>
                  <a:srgbClr val="002060"/>
                </a:solidFill>
                <a:latin typeface="Bahnschrift SemiBold SemiConden" panose="020B0502040204020203" pitchFamily="34" charset="0"/>
              </a:rPr>
              <a:t>POETS </a:t>
            </a:r>
            <a:r>
              <a:rPr lang="en-US" sz="6600" b="1" dirty="0">
                <a:solidFill>
                  <a:srgbClr val="002060"/>
                </a:solidFill>
                <a:latin typeface="Bahnschrift SemiBold SemiConden" panose="020B0502040204020203" pitchFamily="34" charset="0"/>
              </a:rPr>
              <a:t/>
            </a:r>
            <a:br>
              <a:rPr lang="en-US" sz="6600" b="1" dirty="0">
                <a:solidFill>
                  <a:srgbClr val="002060"/>
                </a:solidFill>
                <a:latin typeface="Bahnschrift SemiBold SemiConden" panose="020B0502040204020203" pitchFamily="34" charset="0"/>
              </a:rPr>
            </a:br>
            <a:r>
              <a:rPr lang="en-US" sz="6600" b="1" dirty="0" smtClean="0">
                <a:solidFill>
                  <a:srgbClr val="002060"/>
                </a:solidFill>
                <a:latin typeface="Bahnschrift SemiBold SemiConden" panose="020B0502040204020203" pitchFamily="34" charset="0"/>
              </a:rPr>
              <a:t>Presidents </a:t>
            </a:r>
            <a:r>
              <a:rPr lang="en-US" sz="6600" b="1" dirty="0">
                <a:solidFill>
                  <a:srgbClr val="002060"/>
                </a:solidFill>
                <a:latin typeface="Bahnschrift SemiBold SemiConden" panose="020B0502040204020203" pitchFamily="34" charset="0"/>
              </a:rPr>
              <a:t>&amp; </a:t>
            </a:r>
            <a:r>
              <a:rPr lang="en-US" sz="6600" b="1" dirty="0" smtClean="0">
                <a:solidFill>
                  <a:srgbClr val="002060"/>
                </a:solidFill>
                <a:latin typeface="Bahnschrift SemiBold SemiConden" panose="020B0502040204020203" pitchFamily="34" charset="0"/>
              </a:rPr>
              <a:t>Officers </a:t>
            </a:r>
            <a:r>
              <a:rPr lang="en-US" sz="6600" b="1" dirty="0">
                <a:solidFill>
                  <a:srgbClr val="002060"/>
                </a:solidFill>
                <a:latin typeface="Bahnschrift SemiBold SemiConden" panose="020B0502040204020203" pitchFamily="34" charset="0"/>
              </a:rPr>
              <a:t>Elect Training </a:t>
            </a:r>
            <a:r>
              <a:rPr lang="en-US" sz="6600" b="1" dirty="0" smtClean="0">
                <a:solidFill>
                  <a:srgbClr val="002060"/>
                </a:solidFill>
                <a:latin typeface="Bahnschrift SemiBold SemiConden" panose="020B0502040204020203" pitchFamily="34" charset="0"/>
              </a:rPr>
              <a:t>Seminar 2022-2023</a:t>
            </a:r>
            <a:r>
              <a:rPr lang="en-US" sz="6600" b="1" dirty="0">
                <a:solidFill>
                  <a:srgbClr val="002060"/>
                </a:solidFill>
                <a:highlight>
                  <a:srgbClr val="990099"/>
                </a:highlight>
                <a:latin typeface="Bahnschrift SemiBold SemiConden" panose="020B0502040204020203" pitchFamily="34" charset="0"/>
              </a:rPr>
              <a:t/>
            </a:r>
            <a:br>
              <a:rPr lang="en-US" sz="6600" b="1" dirty="0">
                <a:solidFill>
                  <a:srgbClr val="002060"/>
                </a:solidFill>
                <a:highlight>
                  <a:srgbClr val="990099"/>
                </a:highlight>
                <a:latin typeface="Bahnschrift SemiBold SemiConden" panose="020B0502040204020203" pitchFamily="34" charset="0"/>
              </a:rPr>
            </a:br>
            <a:r>
              <a:rPr lang="en-US" sz="6600" b="1" dirty="0" smtClean="0">
                <a:solidFill>
                  <a:srgbClr val="002060"/>
                </a:solidFill>
                <a:highlight>
                  <a:srgbClr val="990099"/>
                </a:highlight>
                <a:latin typeface="Bahnschrift SemiBold SemiConden" panose="020B0502040204020203" pitchFamily="34" charset="0"/>
              </a:rPr>
              <a:t/>
            </a:r>
            <a:br>
              <a:rPr lang="en-US" sz="6600" b="1" dirty="0" smtClean="0">
                <a:solidFill>
                  <a:srgbClr val="002060"/>
                </a:solidFill>
                <a:highlight>
                  <a:srgbClr val="990099"/>
                </a:highlight>
                <a:latin typeface="Bahnschrift SemiBold SemiConden" panose="020B0502040204020203" pitchFamily="34" charset="0"/>
              </a:rPr>
            </a:br>
            <a:r>
              <a:rPr lang="en-ZA" sz="2000" dirty="0" smtClean="0">
                <a:solidFill>
                  <a:srgbClr val="002060"/>
                </a:solidFill>
                <a:latin typeface="Bahnschrift SemiBold SemiConden" panose="020B0502040204020203" pitchFamily="34" charset="0"/>
              </a:rPr>
              <a:t>Whatever </a:t>
            </a:r>
            <a:r>
              <a:rPr lang="en-ZA" sz="2000" dirty="0">
                <a:solidFill>
                  <a:srgbClr val="002060"/>
                </a:solidFill>
                <a:latin typeface="Bahnschrift SemiBold SemiConden" panose="020B0502040204020203" pitchFamily="34" charset="0"/>
              </a:rPr>
              <a:t>your interactions within your Clubs – following this training – please bear </a:t>
            </a:r>
            <a:r>
              <a:rPr lang="en-ZA" sz="2000" dirty="0" smtClean="0">
                <a:solidFill>
                  <a:srgbClr val="002060"/>
                </a:solidFill>
                <a:latin typeface="Bahnschrift SemiBold SemiConden" panose="020B0502040204020203" pitchFamily="34" charset="0"/>
              </a:rPr>
              <a:t>in </a:t>
            </a:r>
            <a:r>
              <a:rPr lang="en-ZA" sz="2000" dirty="0">
                <a:solidFill>
                  <a:srgbClr val="002060"/>
                </a:solidFill>
                <a:latin typeface="Bahnschrift SemiBold SemiConden" panose="020B0502040204020203" pitchFamily="34" charset="0"/>
              </a:rPr>
              <a:t>mind</a:t>
            </a:r>
            <a:r>
              <a:rPr lang="en-ZA" sz="2000" dirty="0" smtClean="0">
                <a:solidFill>
                  <a:srgbClr val="002060"/>
                </a:solidFill>
                <a:latin typeface="Bahnschrift SemiBold SemiConden" panose="020B0502040204020203" pitchFamily="34" charset="0"/>
              </a:rPr>
              <a:t>., </a:t>
            </a:r>
            <a:r>
              <a:rPr lang="en-ZA" sz="2000" dirty="0">
                <a:solidFill>
                  <a:srgbClr val="002060"/>
                </a:solidFill>
                <a:latin typeface="Bahnschrift SemiBold SemiConden" panose="020B0502040204020203" pitchFamily="34" charset="0"/>
              </a:rPr>
              <a:t/>
            </a:r>
            <a:br>
              <a:rPr lang="en-ZA" sz="2000" dirty="0">
                <a:solidFill>
                  <a:srgbClr val="002060"/>
                </a:solidFill>
                <a:latin typeface="Bahnschrift SemiBold SemiConden" panose="020B0502040204020203" pitchFamily="34" charset="0"/>
              </a:rPr>
            </a:br>
            <a:r>
              <a:rPr lang="en-ZA" sz="2000" dirty="0" smtClean="0">
                <a:solidFill>
                  <a:srgbClr val="002060"/>
                </a:solidFill>
                <a:latin typeface="Bahnschrift SemiBold SemiConden" panose="020B0502040204020203" pitchFamily="34" charset="0"/>
              </a:rPr>
              <a:t>what has been </a:t>
            </a:r>
            <a:r>
              <a:rPr lang="en-ZA" sz="2000" dirty="0">
                <a:solidFill>
                  <a:srgbClr val="002060"/>
                </a:solidFill>
                <a:latin typeface="Bahnschrift SemiBold SemiConden" panose="020B0502040204020203" pitchFamily="34" charset="0"/>
              </a:rPr>
              <a:t>discuss and </a:t>
            </a:r>
            <a:r>
              <a:rPr lang="en-ZA" sz="2000" dirty="0" smtClean="0">
                <a:solidFill>
                  <a:srgbClr val="002060"/>
                </a:solidFill>
                <a:latin typeface="Bahnschrift SemiBold SemiConden" panose="020B0502040204020203" pitchFamily="34" charset="0"/>
              </a:rPr>
              <a:t>planned for at this POETS Session only </a:t>
            </a:r>
            <a:r>
              <a:rPr lang="en-ZA" sz="2000" dirty="0">
                <a:solidFill>
                  <a:srgbClr val="002060"/>
                </a:solidFill>
                <a:latin typeface="Bahnschrift SemiBold SemiConden" panose="020B0502040204020203" pitchFamily="34" charset="0"/>
              </a:rPr>
              <a:t>takes effect on 1 July </a:t>
            </a:r>
            <a:r>
              <a:rPr lang="en-ZA" sz="2000" dirty="0" smtClean="0">
                <a:solidFill>
                  <a:srgbClr val="002060"/>
                </a:solidFill>
                <a:latin typeface="Bahnschrift SemiBold SemiConden" panose="020B0502040204020203" pitchFamily="34" charset="0"/>
              </a:rPr>
              <a:t>2022.</a:t>
            </a:r>
            <a:endParaRPr lang="en-ZA" sz="6600" b="1" dirty="0">
              <a:solidFill>
                <a:srgbClr val="002060"/>
              </a:solidFill>
              <a:highlight>
                <a:srgbClr val="990099"/>
              </a:highlight>
              <a:latin typeface="Bahnschrift SemiBold SemiConden" panose="020B0502040204020203" pitchFamily="34" charset="0"/>
            </a:endParaRPr>
          </a:p>
        </p:txBody>
      </p:sp>
      <p:pic>
        <p:nvPicPr>
          <p:cNvPr id="6" name="Picture 5">
            <a:extLst>
              <a:ext uri="{FF2B5EF4-FFF2-40B4-BE49-F238E27FC236}">
                <a16:creationId xmlns:a16="http://schemas.microsoft.com/office/drawing/2014/main" id="{BBF39630-6DE6-401F-B699-8ADBAD03CB3C}"/>
              </a:ext>
            </a:extLst>
          </p:cNvPr>
          <p:cNvPicPr>
            <a:picLocks noChangeAspect="1"/>
          </p:cNvPicPr>
          <p:nvPr/>
        </p:nvPicPr>
        <p:blipFill rotWithShape="1">
          <a:blip r:embed="rId2"/>
          <a:srcRect l="5607" t="18495"/>
          <a:stretch/>
        </p:blipFill>
        <p:spPr>
          <a:xfrm>
            <a:off x="478971" y="261257"/>
            <a:ext cx="2931886" cy="1294574"/>
          </a:xfrm>
          <a:prstGeom prst="rect">
            <a:avLst/>
          </a:prstGeom>
        </p:spPr>
      </p:pic>
      <p:pic>
        <p:nvPicPr>
          <p:cNvPr id="7" name="Picture 6">
            <a:extLst>
              <a:ext uri="{FF2B5EF4-FFF2-40B4-BE49-F238E27FC236}">
                <a16:creationId xmlns:a16="http://schemas.microsoft.com/office/drawing/2014/main" id="{54063F24-2DAA-451A-88B8-989AFE7B9CF2}"/>
              </a:ext>
            </a:extLst>
          </p:cNvPr>
          <p:cNvPicPr>
            <a:picLocks noChangeAspect="1"/>
          </p:cNvPicPr>
          <p:nvPr/>
        </p:nvPicPr>
        <p:blipFill>
          <a:blip r:embed="rId3"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52506" y="261258"/>
            <a:ext cx="1294574" cy="1294574"/>
          </a:xfrm>
          <a:prstGeom prst="rect">
            <a:avLst/>
          </a:prstGeom>
        </p:spPr>
      </p:pic>
    </p:spTree>
    <p:extLst>
      <p:ext uri="{BB962C8B-B14F-4D97-AF65-F5344CB8AC3E}">
        <p14:creationId xmlns:p14="http://schemas.microsoft.com/office/powerpoint/2010/main" val="2297069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48BAF-66B4-4894-8D0F-9974295940D4}"/>
              </a:ext>
            </a:extLst>
          </p:cNvPr>
          <p:cNvSpPr>
            <a:spLocks noGrp="1"/>
          </p:cNvSpPr>
          <p:nvPr>
            <p:ph type="title"/>
          </p:nvPr>
        </p:nvSpPr>
        <p:spPr>
          <a:xfrm>
            <a:off x="516834" y="1050213"/>
            <a:ext cx="10439400" cy="776288"/>
          </a:xfrm>
        </p:spPr>
        <p:txBody>
          <a:bodyPr/>
          <a:lstStyle/>
          <a:p>
            <a:r>
              <a:rPr lang="en-US" dirty="0">
                <a:solidFill>
                  <a:srgbClr val="002060"/>
                </a:solidFill>
                <a:latin typeface="Bahnschrift SemiBold SemiConden" panose="020B0502040204020203" pitchFamily="34" charset="0"/>
              </a:rPr>
              <a:t>Your LEADERSHIP is your LEGACY</a:t>
            </a:r>
            <a:endParaRPr lang="en-ZA" dirty="0">
              <a:solidFill>
                <a:srgbClr val="002060"/>
              </a:solidFill>
              <a:latin typeface="Bahnschrift SemiBold SemiConden" panose="020B0502040204020203" pitchFamily="34" charset="0"/>
            </a:endParaRPr>
          </a:p>
        </p:txBody>
      </p:sp>
      <p:sp>
        <p:nvSpPr>
          <p:cNvPr id="3" name="Content Placeholder 2">
            <a:extLst>
              <a:ext uri="{FF2B5EF4-FFF2-40B4-BE49-F238E27FC236}">
                <a16:creationId xmlns:a16="http://schemas.microsoft.com/office/drawing/2014/main" id="{17D45F42-2BE3-45F2-B5A0-EE22C6F000A3}"/>
              </a:ext>
            </a:extLst>
          </p:cNvPr>
          <p:cNvSpPr>
            <a:spLocks noGrp="1"/>
          </p:cNvSpPr>
          <p:nvPr>
            <p:ph idx="1"/>
          </p:nvPr>
        </p:nvSpPr>
        <p:spPr>
          <a:xfrm>
            <a:off x="410817" y="2173358"/>
            <a:ext cx="10942983" cy="4520580"/>
          </a:xfrm>
        </p:spPr>
        <p:txBody>
          <a:bodyPr>
            <a:normAutofit/>
          </a:bodyPr>
          <a:lstStyle/>
          <a:p>
            <a:r>
              <a:rPr lang="en-US" sz="3600" dirty="0">
                <a:solidFill>
                  <a:srgbClr val="002060"/>
                </a:solidFill>
                <a:latin typeface="Bahnschrift SemiBold" panose="020B0502040204020203" pitchFamily="34" charset="0"/>
              </a:rPr>
              <a:t>Understanding Leadership</a:t>
            </a:r>
          </a:p>
          <a:p>
            <a:pPr marL="0" indent="0">
              <a:buNone/>
            </a:pPr>
            <a:r>
              <a:rPr lang="en-US" sz="3600" b="1" dirty="0">
                <a:solidFill>
                  <a:schemeClr val="bg1"/>
                </a:solidFill>
                <a:highlight>
                  <a:srgbClr val="990099"/>
                </a:highlight>
                <a:latin typeface="Arial Narrow" panose="020B0606020202030204" pitchFamily="34" charset="0"/>
                <a:cs typeface="Arial" panose="020B0604020202020204" pitchFamily="34" charset="0"/>
              </a:rPr>
              <a:t>“ A true leaders has the confidence to stand alone, the courage to make tough decisions and the compassion to listen to the needs of others. They do not set out to be leaders but become one by the equality of actions and integrity of intent”</a:t>
            </a:r>
          </a:p>
          <a:p>
            <a:pPr marL="0" indent="0">
              <a:buNone/>
            </a:pPr>
            <a:r>
              <a:rPr lang="en-US" sz="1800" dirty="0">
                <a:solidFill>
                  <a:srgbClr val="002060"/>
                </a:solidFill>
                <a:latin typeface="Bahnschrift SemiBold" panose="020B0502040204020203" pitchFamily="34" charset="0"/>
              </a:rPr>
              <a:t>Douglas MacArthur</a:t>
            </a:r>
          </a:p>
          <a:p>
            <a:endParaRPr lang="en-US" sz="3600" dirty="0">
              <a:solidFill>
                <a:srgbClr val="002060"/>
              </a:solidFill>
              <a:latin typeface="Bahnschrift SemiBold" panose="020B0502040204020203" pitchFamily="34" charset="0"/>
            </a:endParaRPr>
          </a:p>
          <a:p>
            <a:endParaRPr lang="en-US" sz="3600" dirty="0">
              <a:solidFill>
                <a:srgbClr val="002060"/>
              </a:solidFill>
              <a:latin typeface="Bahnschrift SemiBold" panose="020B0502040204020203" pitchFamily="34" charset="0"/>
            </a:endParaRPr>
          </a:p>
          <a:p>
            <a:endParaRPr lang="en-ZA" dirty="0"/>
          </a:p>
        </p:txBody>
      </p:sp>
      <p:pic>
        <p:nvPicPr>
          <p:cNvPr id="5" name="Picture 4">
            <a:extLst>
              <a:ext uri="{FF2B5EF4-FFF2-40B4-BE49-F238E27FC236}">
                <a16:creationId xmlns:a16="http://schemas.microsoft.com/office/drawing/2014/main" id="{C75E0E65-93E1-40C5-87CC-139D196F5FF8}"/>
              </a:ext>
            </a:extLst>
          </p:cNvPr>
          <p:cNvPicPr>
            <a:picLocks noChangeAspect="1"/>
          </p:cNvPicPr>
          <p:nvPr/>
        </p:nvPicPr>
        <p:blipFill>
          <a:blip r:embed="rId2"/>
          <a:stretch>
            <a:fillRect/>
          </a:stretch>
        </p:blipFill>
        <p:spPr>
          <a:xfrm>
            <a:off x="211551" y="0"/>
            <a:ext cx="3670223" cy="1050213"/>
          </a:xfrm>
          <a:prstGeom prst="rect">
            <a:avLst/>
          </a:prstGeom>
        </p:spPr>
      </p:pic>
      <p:pic>
        <p:nvPicPr>
          <p:cNvPr id="1032" name="Picture 8" descr="7 Major Leadership Theories Every Manager Should Master in 2022">
            <a:extLst>
              <a:ext uri="{FF2B5EF4-FFF2-40B4-BE49-F238E27FC236}">
                <a16:creationId xmlns:a16="http://schemas.microsoft.com/office/drawing/2014/main" id="{36F256F1-E104-4B73-A5B5-A5FEB5E782D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92209" y="4964529"/>
            <a:ext cx="3074503" cy="1729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8018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54746-7C31-47EB-9846-532C29C804FC}"/>
              </a:ext>
            </a:extLst>
          </p:cNvPr>
          <p:cNvSpPr>
            <a:spLocks noGrp="1"/>
          </p:cNvSpPr>
          <p:nvPr>
            <p:ph type="title"/>
          </p:nvPr>
        </p:nvSpPr>
        <p:spPr>
          <a:xfrm>
            <a:off x="544378" y="1033398"/>
            <a:ext cx="10515600" cy="1325563"/>
          </a:xfrm>
        </p:spPr>
        <p:txBody>
          <a:bodyPr/>
          <a:lstStyle/>
          <a:p>
            <a:r>
              <a:rPr lang="en-US" dirty="0">
                <a:solidFill>
                  <a:srgbClr val="002060"/>
                </a:solidFill>
                <a:latin typeface="Bahnschrift SemiBold SemiConden" panose="020B0502040204020203" pitchFamily="34" charset="0"/>
              </a:rPr>
              <a:t>More about Leadership…</a:t>
            </a:r>
            <a:endParaRPr lang="en-ZA" dirty="0">
              <a:solidFill>
                <a:srgbClr val="002060"/>
              </a:solidFill>
              <a:latin typeface="Bahnschrift SemiBold SemiConden" panose="020B0502040204020203" pitchFamily="34" charset="0"/>
            </a:endParaRPr>
          </a:p>
        </p:txBody>
      </p:sp>
      <p:sp>
        <p:nvSpPr>
          <p:cNvPr id="3" name="Content Placeholder 2">
            <a:extLst>
              <a:ext uri="{FF2B5EF4-FFF2-40B4-BE49-F238E27FC236}">
                <a16:creationId xmlns:a16="http://schemas.microsoft.com/office/drawing/2014/main" id="{CE285282-9458-470D-92DA-18FB0244C3E1}"/>
              </a:ext>
            </a:extLst>
          </p:cNvPr>
          <p:cNvSpPr>
            <a:spLocks noGrp="1"/>
          </p:cNvSpPr>
          <p:nvPr>
            <p:ph idx="1"/>
          </p:nvPr>
        </p:nvSpPr>
        <p:spPr>
          <a:xfrm>
            <a:off x="544378" y="2343646"/>
            <a:ext cx="10846212" cy="2992629"/>
          </a:xfrm>
        </p:spPr>
        <p:txBody>
          <a:bodyPr>
            <a:normAutofit fontScale="77500" lnSpcReduction="20000"/>
          </a:bodyPr>
          <a:lstStyle/>
          <a:p>
            <a:r>
              <a:rPr lang="en-US" sz="4100" dirty="0">
                <a:solidFill>
                  <a:srgbClr val="002060"/>
                </a:solidFill>
                <a:latin typeface="Bahnschrift SemiBold" panose="020B0502040204020203" pitchFamily="34" charset="0"/>
              </a:rPr>
              <a:t>Communication is key, talk to other clubs and to District</a:t>
            </a:r>
          </a:p>
          <a:p>
            <a:r>
              <a:rPr lang="en-US" sz="4100" dirty="0">
                <a:solidFill>
                  <a:srgbClr val="002060"/>
                </a:solidFill>
                <a:latin typeface="Bahnschrift SemiBold" panose="020B0502040204020203" pitchFamily="34" charset="0"/>
              </a:rPr>
              <a:t>Motivate members to achieve more personally and within the club</a:t>
            </a:r>
          </a:p>
          <a:p>
            <a:r>
              <a:rPr lang="en-US" sz="4100" dirty="0">
                <a:solidFill>
                  <a:srgbClr val="002060"/>
                </a:solidFill>
                <a:latin typeface="Bahnschrift SemiBold" panose="020B0502040204020203" pitchFamily="34" charset="0"/>
              </a:rPr>
              <a:t>Encourage and support continuously</a:t>
            </a:r>
          </a:p>
          <a:p>
            <a:r>
              <a:rPr lang="en-US" sz="4100" dirty="0">
                <a:solidFill>
                  <a:srgbClr val="002060"/>
                </a:solidFill>
                <a:latin typeface="Bahnschrift SemiBold" panose="020B0502040204020203" pitchFamily="34" charset="0"/>
              </a:rPr>
              <a:t>Listen more than you speak</a:t>
            </a:r>
          </a:p>
          <a:p>
            <a:r>
              <a:rPr lang="en-US" sz="4100" dirty="0">
                <a:solidFill>
                  <a:srgbClr val="002060"/>
                </a:solidFill>
                <a:latin typeface="Bahnschrift SemiBold" panose="020B0502040204020203" pitchFamily="34" charset="0"/>
              </a:rPr>
              <a:t>Leadership is about IMPACT, INFLUENCE &amp; INSPIRATION</a:t>
            </a:r>
          </a:p>
          <a:p>
            <a:endParaRPr lang="en-ZA" dirty="0"/>
          </a:p>
        </p:txBody>
      </p:sp>
      <p:pic>
        <p:nvPicPr>
          <p:cNvPr id="4" name="Picture 3">
            <a:extLst>
              <a:ext uri="{FF2B5EF4-FFF2-40B4-BE49-F238E27FC236}">
                <a16:creationId xmlns:a16="http://schemas.microsoft.com/office/drawing/2014/main" id="{E0BC1154-3D1D-4335-B1E6-129D31DA3DA7}"/>
              </a:ext>
            </a:extLst>
          </p:cNvPr>
          <p:cNvPicPr>
            <a:picLocks noChangeAspect="1"/>
          </p:cNvPicPr>
          <p:nvPr/>
        </p:nvPicPr>
        <p:blipFill>
          <a:blip r:embed="rId2"/>
          <a:stretch>
            <a:fillRect/>
          </a:stretch>
        </p:blipFill>
        <p:spPr>
          <a:xfrm>
            <a:off x="122347" y="150914"/>
            <a:ext cx="3694280" cy="1057097"/>
          </a:xfrm>
          <a:prstGeom prst="rect">
            <a:avLst/>
          </a:prstGeom>
        </p:spPr>
      </p:pic>
      <p:sp>
        <p:nvSpPr>
          <p:cNvPr id="5" name="Title 1">
            <a:extLst>
              <a:ext uri="{FF2B5EF4-FFF2-40B4-BE49-F238E27FC236}">
                <a16:creationId xmlns:a16="http://schemas.microsoft.com/office/drawing/2014/main" id="{E70D3D6B-F0BA-43F4-B6A6-777B5A5230B4}"/>
              </a:ext>
            </a:extLst>
          </p:cNvPr>
          <p:cNvSpPr txBox="1">
            <a:spLocks/>
          </p:cNvSpPr>
          <p:nvPr/>
        </p:nvSpPr>
        <p:spPr>
          <a:xfrm>
            <a:off x="709684" y="525074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solidFill>
                  <a:schemeClr val="bg1"/>
                </a:solidFill>
                <a:highlight>
                  <a:srgbClr val="990099"/>
                </a:highlight>
                <a:latin typeface="Bahnschrift SemiBold" panose="020B0502040204020203" pitchFamily="34" charset="0"/>
              </a:rPr>
              <a:t>Leadership is not about wielding authority…its about empowering people!</a:t>
            </a:r>
            <a:endParaRPr lang="en-ZA" sz="3200" dirty="0">
              <a:solidFill>
                <a:schemeClr val="bg1"/>
              </a:solidFill>
              <a:highlight>
                <a:srgbClr val="990099"/>
              </a:highlight>
              <a:latin typeface="Bahnschrift SemiBold" panose="020B0502040204020203" pitchFamily="34" charset="0"/>
            </a:endParaRPr>
          </a:p>
        </p:txBody>
      </p:sp>
    </p:spTree>
    <p:extLst>
      <p:ext uri="{BB962C8B-B14F-4D97-AF65-F5344CB8AC3E}">
        <p14:creationId xmlns:p14="http://schemas.microsoft.com/office/powerpoint/2010/main" val="3702224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9D23F-5D81-431F-B1E8-A682002E9265}"/>
              </a:ext>
            </a:extLst>
          </p:cNvPr>
          <p:cNvSpPr>
            <a:spLocks noGrp="1"/>
          </p:cNvSpPr>
          <p:nvPr>
            <p:ph type="ctrTitle"/>
          </p:nvPr>
        </p:nvSpPr>
        <p:spPr>
          <a:xfrm>
            <a:off x="0" y="1731963"/>
            <a:ext cx="12192000" cy="1461180"/>
          </a:xfrm>
        </p:spPr>
        <p:txBody>
          <a:bodyPr>
            <a:normAutofit/>
          </a:bodyPr>
          <a:lstStyle/>
          <a:p>
            <a:r>
              <a:rPr lang="en-US" b="1" dirty="0">
                <a:solidFill>
                  <a:srgbClr val="002060"/>
                </a:solidFill>
                <a:latin typeface="+mn-lt"/>
              </a:rPr>
              <a:t>Video </a:t>
            </a:r>
            <a:r>
              <a:rPr lang="en-US" b="1" dirty="0" smtClean="0">
                <a:solidFill>
                  <a:srgbClr val="002060"/>
                </a:solidFill>
                <a:latin typeface="+mn-lt"/>
              </a:rPr>
              <a:t>- </a:t>
            </a:r>
            <a:r>
              <a:rPr lang="en-US" b="1" dirty="0">
                <a:solidFill>
                  <a:srgbClr val="002060"/>
                </a:solidFill>
                <a:latin typeface="+mn-lt"/>
              </a:rPr>
              <a:t>How you treat people</a:t>
            </a:r>
            <a:r>
              <a:rPr lang="en-US" b="1" dirty="0" smtClean="0">
                <a:solidFill>
                  <a:srgbClr val="002060"/>
                </a:solidFill>
                <a:latin typeface="+mn-lt"/>
              </a:rPr>
              <a:t>!!</a:t>
            </a:r>
            <a:endParaRPr lang="en-ZA" b="1" dirty="0">
              <a:solidFill>
                <a:srgbClr val="002060"/>
              </a:solidFill>
              <a:latin typeface="+mn-lt"/>
            </a:endParaRPr>
          </a:p>
        </p:txBody>
      </p:sp>
      <p:pic>
        <p:nvPicPr>
          <p:cNvPr id="3" name="Picture 2">
            <a:extLst>
              <a:ext uri="{FF2B5EF4-FFF2-40B4-BE49-F238E27FC236}">
                <a16:creationId xmlns:a16="http://schemas.microsoft.com/office/drawing/2014/main" id="{531121F7-09F4-4C10-B153-96B183A27DF4}"/>
              </a:ext>
            </a:extLst>
          </p:cNvPr>
          <p:cNvPicPr>
            <a:picLocks noChangeAspect="1"/>
          </p:cNvPicPr>
          <p:nvPr/>
        </p:nvPicPr>
        <p:blipFill>
          <a:blip r:embed="rId2"/>
          <a:stretch>
            <a:fillRect/>
          </a:stretch>
        </p:blipFill>
        <p:spPr>
          <a:xfrm>
            <a:off x="334381" y="166894"/>
            <a:ext cx="3670223" cy="1050213"/>
          </a:xfrm>
          <a:prstGeom prst="rect">
            <a:avLst/>
          </a:prstGeom>
        </p:spPr>
      </p:pic>
      <p:sp>
        <p:nvSpPr>
          <p:cNvPr id="4" name="Rounded Rectangle 3">
            <a:hlinkClick r:id="rId3"/>
          </p:cNvPr>
          <p:cNvSpPr/>
          <p:nvPr/>
        </p:nvSpPr>
        <p:spPr>
          <a:xfrm>
            <a:off x="4216400" y="3836166"/>
            <a:ext cx="3759200" cy="1494971"/>
          </a:xfrm>
          <a:prstGeom prst="roundRect">
            <a:avLst>
              <a:gd name="adj" fmla="val 38997"/>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smtClean="0">
                <a:latin typeface="Arial" panose="020B0604020202020204" pitchFamily="34" charset="0"/>
                <a:cs typeface="Arial" panose="020B0604020202020204" pitchFamily="34" charset="0"/>
              </a:rPr>
              <a:t>Click Here for</a:t>
            </a:r>
          </a:p>
          <a:p>
            <a:pPr algn="ctr"/>
            <a:r>
              <a:rPr lang="en-ZA" sz="2400" b="1" dirty="0" smtClean="0">
                <a:latin typeface="Arial" panose="020B0604020202020204" pitchFamily="34" charset="0"/>
                <a:cs typeface="Arial" panose="020B0604020202020204" pitchFamily="34" charset="0"/>
              </a:rPr>
              <a:t>Video</a:t>
            </a:r>
            <a:endParaRPr lang="en-ZA"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2855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6691D3-151D-4361-ABDC-DACE76C4D3DD}"/>
              </a:ext>
            </a:extLst>
          </p:cNvPr>
          <p:cNvSpPr>
            <a:spLocks noGrp="1"/>
          </p:cNvSpPr>
          <p:nvPr>
            <p:ph idx="1"/>
          </p:nvPr>
        </p:nvSpPr>
        <p:spPr>
          <a:xfrm>
            <a:off x="506897" y="2517914"/>
            <a:ext cx="10515600" cy="2875721"/>
          </a:xfrm>
        </p:spPr>
        <p:txBody>
          <a:bodyPr>
            <a:normAutofit fontScale="77500" lnSpcReduction="20000"/>
          </a:bodyPr>
          <a:lstStyle/>
          <a:p>
            <a:r>
              <a:rPr lang="en-US" sz="4100" dirty="0">
                <a:solidFill>
                  <a:srgbClr val="002060"/>
                </a:solidFill>
                <a:latin typeface="Bahnschrift SemiBold" panose="020B0502040204020203" pitchFamily="34" charset="0"/>
              </a:rPr>
              <a:t>The MEMBERS experience </a:t>
            </a:r>
          </a:p>
          <a:p>
            <a:r>
              <a:rPr lang="en-US" sz="4100" dirty="0">
                <a:solidFill>
                  <a:srgbClr val="002060"/>
                </a:solidFill>
                <a:latin typeface="Bahnschrift SemiBold" panose="020B0502040204020203" pitchFamily="34" charset="0"/>
              </a:rPr>
              <a:t>Membership  - survival of Rotary</a:t>
            </a:r>
          </a:p>
          <a:p>
            <a:r>
              <a:rPr lang="en-US" sz="4100" dirty="0">
                <a:solidFill>
                  <a:srgbClr val="002060"/>
                </a:solidFill>
                <a:latin typeface="Bahnschrift SemiBold" panose="020B0502040204020203" pitchFamily="34" charset="0"/>
              </a:rPr>
              <a:t>Improve Public Image</a:t>
            </a:r>
          </a:p>
          <a:p>
            <a:r>
              <a:rPr lang="en-US" sz="4100" dirty="0">
                <a:solidFill>
                  <a:srgbClr val="002060"/>
                </a:solidFill>
                <a:latin typeface="Bahnschrift SemiBold" panose="020B0502040204020203" pitchFamily="34" charset="0"/>
              </a:rPr>
              <a:t>Giving more to The Rotary Foundation</a:t>
            </a:r>
          </a:p>
          <a:p>
            <a:r>
              <a:rPr lang="en-US" sz="4100" dirty="0">
                <a:solidFill>
                  <a:srgbClr val="002060"/>
                </a:solidFill>
                <a:latin typeface="Bahnschrift SemiBold" panose="020B0502040204020203" pitchFamily="34" charset="0"/>
              </a:rPr>
              <a:t>Running better meetings (online etiquette)</a:t>
            </a:r>
          </a:p>
          <a:p>
            <a:r>
              <a:rPr lang="en-US" sz="4100" dirty="0">
                <a:solidFill>
                  <a:srgbClr val="002060"/>
                </a:solidFill>
                <a:latin typeface="Bahnschrift SemiBold" panose="020B0502040204020203" pitchFamily="34" charset="0"/>
              </a:rPr>
              <a:t>Better Administration</a:t>
            </a:r>
          </a:p>
          <a:p>
            <a:endParaRPr lang="en-US" sz="8000" dirty="0">
              <a:solidFill>
                <a:srgbClr val="002060"/>
              </a:solidFill>
              <a:latin typeface="Bahnschrift SemiBold" panose="020B0502040204020203" pitchFamily="34" charset="0"/>
            </a:endParaRPr>
          </a:p>
          <a:p>
            <a:pPr marL="0" indent="0">
              <a:buNone/>
            </a:pPr>
            <a:endParaRPr lang="en-ZA" sz="8000" dirty="0">
              <a:solidFill>
                <a:srgbClr val="002060"/>
              </a:solidFill>
              <a:latin typeface="Bahnschrift SemiBold" panose="020B0502040204020203" pitchFamily="34" charset="0"/>
            </a:endParaRPr>
          </a:p>
          <a:p>
            <a:endParaRPr lang="en-ZA" dirty="0"/>
          </a:p>
        </p:txBody>
      </p:sp>
      <p:pic>
        <p:nvPicPr>
          <p:cNvPr id="4" name="Picture 2" descr="507,510 Leadership Photos - Free &amp; Royalty-Free Stock Photos from Dreamstime">
            <a:extLst>
              <a:ext uri="{FF2B5EF4-FFF2-40B4-BE49-F238E27FC236}">
                <a16:creationId xmlns:a16="http://schemas.microsoft.com/office/drawing/2014/main" id="{1AC083BA-AEF5-440B-9BC9-7B9BD6C62EE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25128" y="2091004"/>
            <a:ext cx="3234350" cy="2122543"/>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CE9EE72C-FF86-4853-99E2-0D9523852D11}"/>
              </a:ext>
            </a:extLst>
          </p:cNvPr>
          <p:cNvSpPr>
            <a:spLocks noGrp="1"/>
          </p:cNvSpPr>
          <p:nvPr>
            <p:ph type="title"/>
          </p:nvPr>
        </p:nvSpPr>
        <p:spPr>
          <a:xfrm>
            <a:off x="506897" y="1289636"/>
            <a:ext cx="10515600" cy="1013101"/>
          </a:xfrm>
        </p:spPr>
        <p:txBody>
          <a:bodyPr/>
          <a:lstStyle/>
          <a:p>
            <a:r>
              <a:rPr lang="en-US" dirty="0">
                <a:solidFill>
                  <a:srgbClr val="002060"/>
                </a:solidFill>
                <a:latin typeface="Bahnschrift SemiBold SemiConden" panose="020B0502040204020203" pitchFamily="34" charset="0"/>
              </a:rPr>
              <a:t>Your LEADERSHIP is your LEGACY…</a:t>
            </a:r>
            <a:endParaRPr lang="en-ZA" dirty="0">
              <a:solidFill>
                <a:srgbClr val="002060"/>
              </a:solidFill>
              <a:latin typeface="Bahnschrift SemiBold SemiConden" panose="020B0502040204020203" pitchFamily="34" charset="0"/>
            </a:endParaRPr>
          </a:p>
        </p:txBody>
      </p:sp>
      <p:pic>
        <p:nvPicPr>
          <p:cNvPr id="6" name="Picture 5">
            <a:extLst>
              <a:ext uri="{FF2B5EF4-FFF2-40B4-BE49-F238E27FC236}">
                <a16:creationId xmlns:a16="http://schemas.microsoft.com/office/drawing/2014/main" id="{A3A7C241-FDF0-4C4E-8E4D-71AB039FC99E}"/>
              </a:ext>
            </a:extLst>
          </p:cNvPr>
          <p:cNvPicPr>
            <a:picLocks noChangeAspect="1"/>
          </p:cNvPicPr>
          <p:nvPr/>
        </p:nvPicPr>
        <p:blipFill>
          <a:blip r:embed="rId3"/>
          <a:stretch>
            <a:fillRect/>
          </a:stretch>
        </p:blipFill>
        <p:spPr>
          <a:xfrm>
            <a:off x="202098" y="155930"/>
            <a:ext cx="3670223" cy="1050213"/>
          </a:xfrm>
          <a:prstGeom prst="rect">
            <a:avLst/>
          </a:prstGeom>
        </p:spPr>
      </p:pic>
    </p:spTree>
    <p:extLst>
      <p:ext uri="{BB962C8B-B14F-4D97-AF65-F5344CB8AC3E}">
        <p14:creationId xmlns:p14="http://schemas.microsoft.com/office/powerpoint/2010/main" val="3707861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tion Plan and Goals | Rotary District 5650">
            <a:extLst>
              <a:ext uri="{FF2B5EF4-FFF2-40B4-BE49-F238E27FC236}">
                <a16:creationId xmlns:a16="http://schemas.microsoft.com/office/drawing/2014/main" id="{58F800C7-C476-4036-B3AA-E6E8A27426C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28144" y="1825625"/>
            <a:ext cx="7735712" cy="43513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37B44B96-E37A-492A-8725-F727A032193A}"/>
              </a:ext>
            </a:extLst>
          </p:cNvPr>
          <p:cNvSpPr txBox="1">
            <a:spLocks noGrp="1"/>
          </p:cNvSpPr>
          <p:nvPr>
            <p:ph type="title"/>
          </p:nvPr>
        </p:nvSpPr>
        <p:spPr>
          <a:xfrm>
            <a:off x="838200" y="971964"/>
            <a:ext cx="10515600" cy="646331"/>
          </a:xfrm>
          <a:prstGeom prst="rect">
            <a:avLst/>
          </a:prstGeom>
          <a:noFill/>
        </p:spPr>
        <p:txBody>
          <a:bodyPr wrap="square">
            <a:spAutoFit/>
          </a:bodyPr>
          <a:lstStyle/>
          <a:p>
            <a:r>
              <a:rPr lang="en-US" sz="4000" dirty="0">
                <a:solidFill>
                  <a:srgbClr val="002060"/>
                </a:solidFill>
                <a:latin typeface="Bahnschrift SemiBold SemiConden" panose="020B0502040204020203" pitchFamily="34" charset="0"/>
              </a:rPr>
              <a:t>Share the Rotary Action Plan with members</a:t>
            </a:r>
          </a:p>
        </p:txBody>
      </p:sp>
      <p:pic>
        <p:nvPicPr>
          <p:cNvPr id="6" name="Picture 5">
            <a:extLst>
              <a:ext uri="{FF2B5EF4-FFF2-40B4-BE49-F238E27FC236}">
                <a16:creationId xmlns:a16="http://schemas.microsoft.com/office/drawing/2014/main" id="{BF40825E-0B5A-4271-A863-76E52BA27E4B}"/>
              </a:ext>
            </a:extLst>
          </p:cNvPr>
          <p:cNvPicPr>
            <a:picLocks noChangeAspect="1"/>
          </p:cNvPicPr>
          <p:nvPr/>
        </p:nvPicPr>
        <p:blipFill>
          <a:blip r:embed="rId3"/>
          <a:stretch>
            <a:fillRect/>
          </a:stretch>
        </p:blipFill>
        <p:spPr>
          <a:xfrm>
            <a:off x="82195" y="37069"/>
            <a:ext cx="3694280" cy="1057097"/>
          </a:xfrm>
          <a:prstGeom prst="rect">
            <a:avLst/>
          </a:prstGeom>
        </p:spPr>
      </p:pic>
    </p:spTree>
    <p:extLst>
      <p:ext uri="{BB962C8B-B14F-4D97-AF65-F5344CB8AC3E}">
        <p14:creationId xmlns:p14="http://schemas.microsoft.com/office/powerpoint/2010/main" val="1561319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82AA48-BDAF-4299-B5EC-7C6D41E2F65B}"/>
              </a:ext>
            </a:extLst>
          </p:cNvPr>
          <p:cNvSpPr>
            <a:spLocks noGrp="1"/>
          </p:cNvSpPr>
          <p:nvPr>
            <p:ph idx="1"/>
          </p:nvPr>
        </p:nvSpPr>
        <p:spPr>
          <a:xfrm>
            <a:off x="732181" y="2782325"/>
            <a:ext cx="10515601" cy="2587598"/>
          </a:xfrm>
        </p:spPr>
        <p:txBody>
          <a:bodyPr>
            <a:normAutofit/>
          </a:bodyPr>
          <a:lstStyle/>
          <a:p>
            <a:pPr marL="0" indent="0">
              <a:buNone/>
            </a:pPr>
            <a:r>
              <a:rPr lang="en-US" sz="4400" dirty="0">
                <a:latin typeface="Bahnschrift SemiBold" panose="020B0502040204020203" pitchFamily="34" charset="0"/>
              </a:rPr>
              <a:t>“Together, we see a world, where people unite and take action to create lasting change - across the globe, in our communities, and in ourselves</a:t>
            </a:r>
            <a:endParaRPr lang="en-ZA" sz="4400" dirty="0">
              <a:latin typeface="Bahnschrift SemiBold" panose="020B0502040204020203" pitchFamily="34" charset="0"/>
            </a:endParaRPr>
          </a:p>
        </p:txBody>
      </p:sp>
      <p:pic>
        <p:nvPicPr>
          <p:cNvPr id="4" name="Picture 3">
            <a:extLst>
              <a:ext uri="{FF2B5EF4-FFF2-40B4-BE49-F238E27FC236}">
                <a16:creationId xmlns:a16="http://schemas.microsoft.com/office/drawing/2014/main" id="{93AA6874-57E4-4B84-8FA5-FA4EE483696F}"/>
              </a:ext>
            </a:extLst>
          </p:cNvPr>
          <p:cNvPicPr>
            <a:picLocks noChangeAspect="1"/>
          </p:cNvPicPr>
          <p:nvPr/>
        </p:nvPicPr>
        <p:blipFill>
          <a:blip r:embed="rId2"/>
          <a:stretch>
            <a:fillRect/>
          </a:stretch>
        </p:blipFill>
        <p:spPr>
          <a:xfrm>
            <a:off x="82195" y="37069"/>
            <a:ext cx="3694280" cy="1057097"/>
          </a:xfrm>
          <a:prstGeom prst="rect">
            <a:avLst/>
          </a:prstGeom>
        </p:spPr>
      </p:pic>
      <p:sp>
        <p:nvSpPr>
          <p:cNvPr id="6" name="TextBox 5">
            <a:extLst>
              <a:ext uri="{FF2B5EF4-FFF2-40B4-BE49-F238E27FC236}">
                <a16:creationId xmlns:a16="http://schemas.microsoft.com/office/drawing/2014/main" id="{56958CFE-E240-428F-B443-D13E78809FCA}"/>
              </a:ext>
            </a:extLst>
          </p:cNvPr>
          <p:cNvSpPr txBox="1"/>
          <p:nvPr/>
        </p:nvSpPr>
        <p:spPr>
          <a:xfrm>
            <a:off x="838199" y="1275229"/>
            <a:ext cx="10081591" cy="769441"/>
          </a:xfrm>
          <a:prstGeom prst="rect">
            <a:avLst/>
          </a:prstGeom>
          <a:noFill/>
        </p:spPr>
        <p:txBody>
          <a:bodyPr wrap="square">
            <a:spAutoFit/>
          </a:bodyPr>
          <a:lstStyle/>
          <a:p>
            <a:r>
              <a:rPr lang="en-US" sz="4400" dirty="0">
                <a:solidFill>
                  <a:srgbClr val="002060"/>
                </a:solidFill>
                <a:latin typeface="Bahnschrift SemiBold SemiConden" panose="020B0502040204020203" pitchFamily="34" charset="0"/>
              </a:rPr>
              <a:t>ROTARY INTERNATIONAL  VISION STATEMENT</a:t>
            </a:r>
            <a:endParaRPr lang="en-ZA" sz="4400" dirty="0"/>
          </a:p>
        </p:txBody>
      </p:sp>
    </p:spTree>
    <p:extLst>
      <p:ext uri="{BB962C8B-B14F-4D97-AF65-F5344CB8AC3E}">
        <p14:creationId xmlns:p14="http://schemas.microsoft.com/office/powerpoint/2010/main" val="1053666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5273E-52E1-4A0C-AEE3-F7D6BBFA4231}"/>
              </a:ext>
            </a:extLst>
          </p:cNvPr>
          <p:cNvSpPr>
            <a:spLocks noGrp="1"/>
          </p:cNvSpPr>
          <p:nvPr>
            <p:ph type="title"/>
          </p:nvPr>
        </p:nvSpPr>
        <p:spPr>
          <a:xfrm>
            <a:off x="495770" y="1235292"/>
            <a:ext cx="10515600" cy="1325563"/>
          </a:xfrm>
        </p:spPr>
        <p:txBody>
          <a:bodyPr>
            <a:normAutofit/>
          </a:bodyPr>
          <a:lstStyle/>
          <a:p>
            <a:r>
              <a:rPr lang="en-US" dirty="0">
                <a:solidFill>
                  <a:srgbClr val="002060"/>
                </a:solidFill>
                <a:latin typeface="Bahnschrift SemiBold SemiConden" panose="020B0502040204020203" pitchFamily="34" charset="0"/>
              </a:rPr>
              <a:t>Are you aware of the Presidential Citation?</a:t>
            </a:r>
            <a:endParaRPr lang="en-ZA" dirty="0">
              <a:solidFill>
                <a:srgbClr val="002060"/>
              </a:solidFill>
              <a:latin typeface="Bahnschrift SemiBold SemiConden" panose="020B0502040204020203" pitchFamily="34" charset="0"/>
            </a:endParaRPr>
          </a:p>
        </p:txBody>
      </p:sp>
      <p:sp>
        <p:nvSpPr>
          <p:cNvPr id="3" name="Content Placeholder 2">
            <a:extLst>
              <a:ext uri="{FF2B5EF4-FFF2-40B4-BE49-F238E27FC236}">
                <a16:creationId xmlns:a16="http://schemas.microsoft.com/office/drawing/2014/main" id="{8B9F94D0-BB62-4F54-BFEB-52C817099211}"/>
              </a:ext>
            </a:extLst>
          </p:cNvPr>
          <p:cNvSpPr>
            <a:spLocks noGrp="1"/>
          </p:cNvSpPr>
          <p:nvPr>
            <p:ph idx="1"/>
          </p:nvPr>
        </p:nvSpPr>
        <p:spPr>
          <a:xfrm>
            <a:off x="495770" y="2678284"/>
            <a:ext cx="10515600" cy="3292285"/>
          </a:xfrm>
        </p:spPr>
        <p:txBody>
          <a:bodyPr>
            <a:normAutofit/>
          </a:bodyPr>
          <a:lstStyle/>
          <a:p>
            <a:r>
              <a:rPr lang="en-US" sz="3200" dirty="0">
                <a:solidFill>
                  <a:srgbClr val="002060"/>
                </a:solidFill>
                <a:latin typeface="Bahnschrift SemiBold" panose="020B0502040204020203" pitchFamily="34" charset="0"/>
              </a:rPr>
              <a:t>Easiest and quickest way for REWARD &amp; RECOGNITION</a:t>
            </a:r>
          </a:p>
          <a:p>
            <a:r>
              <a:rPr lang="en-US" sz="3200" dirty="0">
                <a:solidFill>
                  <a:srgbClr val="002060"/>
                </a:solidFill>
                <a:latin typeface="Bahnschrift SemiBold" panose="020B0502040204020203" pitchFamily="34" charset="0"/>
              </a:rPr>
              <a:t>Currently 25 Goals to choose from</a:t>
            </a:r>
          </a:p>
          <a:p>
            <a:r>
              <a:rPr lang="en-US" sz="3200" dirty="0">
                <a:solidFill>
                  <a:srgbClr val="002060"/>
                </a:solidFill>
                <a:latin typeface="Bahnschrift SemiBold" panose="020B0502040204020203" pitchFamily="34" charset="0"/>
              </a:rPr>
              <a:t>13 Need to be </a:t>
            </a:r>
            <a:r>
              <a:rPr lang="en-US" sz="3200" dirty="0" smtClean="0">
                <a:solidFill>
                  <a:srgbClr val="002060"/>
                </a:solidFill>
                <a:latin typeface="Bahnschrift SemiBold" panose="020B0502040204020203" pitchFamily="34" charset="0"/>
              </a:rPr>
              <a:t>achieved </a:t>
            </a:r>
            <a:r>
              <a:rPr lang="en-US" sz="3200" dirty="0">
                <a:solidFill>
                  <a:srgbClr val="002060"/>
                </a:solidFill>
                <a:latin typeface="Bahnschrift SemiBold" panose="020B0502040204020203" pitchFamily="34" charset="0"/>
              </a:rPr>
              <a:t>(50% of </a:t>
            </a:r>
            <a:r>
              <a:rPr lang="en-US" sz="3200" dirty="0" smtClean="0">
                <a:solidFill>
                  <a:srgbClr val="002060"/>
                </a:solidFill>
                <a:latin typeface="Bahnschrift SemiBold" panose="020B0502040204020203" pitchFamily="34" charset="0"/>
              </a:rPr>
              <a:t>25</a:t>
            </a:r>
            <a:r>
              <a:rPr lang="en-US" sz="3200" dirty="0" smtClean="0">
                <a:solidFill>
                  <a:srgbClr val="002060"/>
                </a:solidFill>
                <a:latin typeface="Bahnschrift SemiBold" panose="020B0502040204020203" pitchFamily="34" charset="0"/>
              </a:rPr>
              <a:t>)</a:t>
            </a:r>
            <a:endParaRPr lang="en-US" sz="3200" dirty="0">
              <a:solidFill>
                <a:srgbClr val="002060"/>
              </a:solidFill>
              <a:latin typeface="Bahnschrift SemiBold" panose="020B0502040204020203" pitchFamily="34" charset="0"/>
            </a:endParaRPr>
          </a:p>
          <a:p>
            <a:r>
              <a:rPr lang="en-US" sz="3200" dirty="0">
                <a:solidFill>
                  <a:srgbClr val="002060"/>
                </a:solidFill>
                <a:latin typeface="Bahnschrift SemiBold" panose="020B0502040204020203" pitchFamily="34" charset="0"/>
              </a:rPr>
              <a:t>Submit these Goals on Rotary </a:t>
            </a:r>
            <a:r>
              <a:rPr lang="en-US" sz="3200" dirty="0" smtClean="0">
                <a:solidFill>
                  <a:srgbClr val="002060"/>
                </a:solidFill>
                <a:latin typeface="Bahnschrift SemiBold" panose="020B0502040204020203" pitchFamily="34" charset="0"/>
              </a:rPr>
              <a:t>Club </a:t>
            </a:r>
            <a:r>
              <a:rPr lang="en-US" sz="3200" dirty="0">
                <a:solidFill>
                  <a:srgbClr val="002060"/>
                </a:solidFill>
                <a:latin typeface="Bahnschrift SemiBold" panose="020B0502040204020203" pitchFamily="34" charset="0"/>
              </a:rPr>
              <a:t>C</a:t>
            </a:r>
            <a:r>
              <a:rPr lang="en-US" sz="3200" dirty="0" smtClean="0">
                <a:solidFill>
                  <a:srgbClr val="002060"/>
                </a:solidFill>
                <a:latin typeface="Bahnschrift SemiBold" panose="020B0502040204020203" pitchFamily="34" charset="0"/>
              </a:rPr>
              <a:t>entral </a:t>
            </a:r>
            <a:endParaRPr lang="en-US" sz="3200" dirty="0">
              <a:solidFill>
                <a:srgbClr val="002060"/>
              </a:solidFill>
              <a:latin typeface="Bahnschrift SemiBold" panose="020B0502040204020203" pitchFamily="34" charset="0"/>
            </a:endParaRPr>
          </a:p>
          <a:p>
            <a:r>
              <a:rPr lang="en-US" sz="3200" dirty="0">
                <a:solidFill>
                  <a:srgbClr val="002060"/>
                </a:solidFill>
                <a:latin typeface="Bahnschrift SemiBold" panose="020B0502040204020203" pitchFamily="34" charset="0"/>
              </a:rPr>
              <a:t>Receive the Presidential Citation.</a:t>
            </a:r>
            <a:endParaRPr lang="en-ZA" sz="3200" dirty="0">
              <a:solidFill>
                <a:srgbClr val="002060"/>
              </a:solidFill>
              <a:latin typeface="Bahnschrift SemiBold" panose="020B0502040204020203" pitchFamily="34" charset="0"/>
            </a:endParaRPr>
          </a:p>
        </p:txBody>
      </p:sp>
      <p:pic>
        <p:nvPicPr>
          <p:cNvPr id="4" name="Picture 2" descr="Yay… Did someone say “reward”?">
            <a:extLst>
              <a:ext uri="{FF2B5EF4-FFF2-40B4-BE49-F238E27FC236}">
                <a16:creationId xmlns:a16="http://schemas.microsoft.com/office/drawing/2014/main" id="{BF1F2C14-D005-4B4D-BCCB-37ACE55C56E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68229" y="4455054"/>
            <a:ext cx="3004457" cy="213826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3315F97B-78B8-4DD6-9650-AE52B3420DEB}"/>
              </a:ext>
            </a:extLst>
          </p:cNvPr>
          <p:cNvPicPr>
            <a:picLocks noChangeAspect="1"/>
          </p:cNvPicPr>
          <p:nvPr/>
        </p:nvPicPr>
        <p:blipFill>
          <a:blip r:embed="rId3"/>
          <a:stretch>
            <a:fillRect/>
          </a:stretch>
        </p:blipFill>
        <p:spPr>
          <a:xfrm>
            <a:off x="122347" y="150914"/>
            <a:ext cx="3694280" cy="1057097"/>
          </a:xfrm>
          <a:prstGeom prst="rect">
            <a:avLst/>
          </a:prstGeom>
        </p:spPr>
      </p:pic>
    </p:spTree>
    <p:extLst>
      <p:ext uri="{BB962C8B-B14F-4D97-AF65-F5344CB8AC3E}">
        <p14:creationId xmlns:p14="http://schemas.microsoft.com/office/powerpoint/2010/main" val="3696955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31121F7-09F4-4C10-B153-96B183A27DF4}"/>
              </a:ext>
            </a:extLst>
          </p:cNvPr>
          <p:cNvPicPr>
            <a:picLocks noChangeAspect="1"/>
          </p:cNvPicPr>
          <p:nvPr/>
        </p:nvPicPr>
        <p:blipFill>
          <a:blip r:embed="rId2"/>
          <a:stretch>
            <a:fillRect/>
          </a:stretch>
        </p:blipFill>
        <p:spPr>
          <a:xfrm>
            <a:off x="334381" y="166894"/>
            <a:ext cx="3670223" cy="1050213"/>
          </a:xfrm>
          <a:prstGeom prst="rect">
            <a:avLst/>
          </a:prstGeom>
        </p:spPr>
      </p:pic>
      <p:sp>
        <p:nvSpPr>
          <p:cNvPr id="5" name="Title 5">
            <a:extLst>
              <a:ext uri="{FF2B5EF4-FFF2-40B4-BE49-F238E27FC236}">
                <a16:creationId xmlns:a16="http://schemas.microsoft.com/office/drawing/2014/main" id="{EC2ABADA-A39B-4FF2-B445-763F5D3233EA}"/>
              </a:ext>
            </a:extLst>
          </p:cNvPr>
          <p:cNvSpPr txBox="1">
            <a:spLocks/>
          </p:cNvSpPr>
          <p:nvPr/>
        </p:nvSpPr>
        <p:spPr>
          <a:xfrm>
            <a:off x="586855" y="1217108"/>
            <a:ext cx="11426954" cy="132556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002060"/>
                </a:solidFill>
                <a:latin typeface="Bahnschrift SemiBold" panose="020B0502040204020203" pitchFamily="34" charset="0"/>
              </a:rPr>
              <a:t>WHAT DOES YOUR DG EXPECT OF YOU?</a:t>
            </a:r>
            <a:endParaRPr lang="en-ZA" sz="4000" dirty="0">
              <a:solidFill>
                <a:srgbClr val="002060"/>
              </a:solidFill>
              <a:latin typeface="Bahnschrift SemiBold" panose="020B0502040204020203" pitchFamily="34" charset="0"/>
            </a:endParaRPr>
          </a:p>
        </p:txBody>
      </p:sp>
      <p:sp useBgFill="1">
        <p:nvSpPr>
          <p:cNvPr id="6" name="TextBox 5">
            <a:extLst>
              <a:ext uri="{FF2B5EF4-FFF2-40B4-BE49-F238E27FC236}">
                <a16:creationId xmlns:a16="http://schemas.microsoft.com/office/drawing/2014/main" id="{DDDCFB30-8651-4CCF-AA50-4767227F87D4}"/>
              </a:ext>
            </a:extLst>
          </p:cNvPr>
          <p:cNvSpPr txBox="1"/>
          <p:nvPr/>
        </p:nvSpPr>
        <p:spPr>
          <a:xfrm>
            <a:off x="586855" y="1879889"/>
            <a:ext cx="9526138" cy="4401205"/>
          </a:xfrm>
          <a:prstGeom prst="rect">
            <a:avLst/>
          </a:prstGeom>
        </p:spPr>
        <p:txBody>
          <a:bodyPr wrap="square" rtlCol="0">
            <a:spAutoFit/>
          </a:bodyPr>
          <a:lstStyle/>
          <a:p>
            <a:pPr marL="571500" indent="-571500">
              <a:buFont typeface="Arial" panose="020B0604020202020204" pitchFamily="34" charset="0"/>
              <a:buChar char="•"/>
            </a:pPr>
            <a:r>
              <a:rPr lang="en-US" sz="2800" b="1" dirty="0">
                <a:solidFill>
                  <a:srgbClr val="002060"/>
                </a:solidFill>
                <a:latin typeface="Bahnschrift SemiBold" panose="020B0502040204020203" pitchFamily="34" charset="0"/>
              </a:rPr>
              <a:t>Set Club GOALS!</a:t>
            </a:r>
          </a:p>
          <a:p>
            <a:pPr marL="571500" indent="-571500">
              <a:buFont typeface="Arial" panose="020B0604020202020204" pitchFamily="34" charset="0"/>
              <a:buChar char="•"/>
            </a:pPr>
            <a:r>
              <a:rPr lang="en-US" sz="2800" b="1" dirty="0">
                <a:solidFill>
                  <a:srgbClr val="002060"/>
                </a:solidFill>
                <a:latin typeface="Bahnschrift SemiBold" panose="020B0502040204020203" pitchFamily="34" charset="0"/>
              </a:rPr>
              <a:t>Collaborate with your DG &amp; AG on club matters</a:t>
            </a:r>
          </a:p>
          <a:p>
            <a:pPr marL="571500" indent="-571500">
              <a:buFont typeface="Arial" panose="020B0604020202020204" pitchFamily="34" charset="0"/>
              <a:buChar char="•"/>
            </a:pPr>
            <a:r>
              <a:rPr lang="en-US" sz="2800" b="1" dirty="0">
                <a:solidFill>
                  <a:srgbClr val="002060"/>
                </a:solidFill>
                <a:latin typeface="Bahnschrift SemiBold" panose="020B0502040204020203" pitchFamily="34" charset="0"/>
              </a:rPr>
              <a:t>Engage your club members in projects</a:t>
            </a:r>
          </a:p>
          <a:p>
            <a:pPr marL="571500" indent="-571500">
              <a:buFont typeface="Arial" panose="020B0604020202020204" pitchFamily="34" charset="0"/>
              <a:buChar char="•"/>
            </a:pPr>
            <a:r>
              <a:rPr lang="en-US" sz="2800" b="1" dirty="0">
                <a:solidFill>
                  <a:srgbClr val="002060"/>
                </a:solidFill>
                <a:latin typeface="Bahnschrift SemiBold" panose="020B0502040204020203" pitchFamily="34" charset="0"/>
              </a:rPr>
              <a:t>Plan and lead board meetings</a:t>
            </a:r>
          </a:p>
          <a:p>
            <a:pPr marL="571500" indent="-571500">
              <a:buFont typeface="Arial" panose="020B0604020202020204" pitchFamily="34" charset="0"/>
              <a:buChar char="•"/>
            </a:pPr>
            <a:r>
              <a:rPr lang="en-US" sz="2800" b="1" dirty="0">
                <a:solidFill>
                  <a:srgbClr val="002060"/>
                </a:solidFill>
                <a:latin typeface="Bahnschrift SemiBold" panose="020B0502040204020203" pitchFamily="34" charset="0"/>
              </a:rPr>
              <a:t>Share vital RI information</a:t>
            </a:r>
          </a:p>
          <a:p>
            <a:pPr marL="571500" indent="-571500">
              <a:buFont typeface="Arial" panose="020B0604020202020204" pitchFamily="34" charset="0"/>
              <a:buChar char="•"/>
            </a:pPr>
            <a:r>
              <a:rPr lang="en-US" sz="2800" b="1" dirty="0">
                <a:solidFill>
                  <a:srgbClr val="002060"/>
                </a:solidFill>
                <a:latin typeface="Bahnschrift SemiBold" panose="020B0502040204020203" pitchFamily="34" charset="0"/>
              </a:rPr>
              <a:t>Ensure Financial stewardship</a:t>
            </a:r>
          </a:p>
          <a:p>
            <a:pPr marL="571500" indent="-571500">
              <a:buFont typeface="Arial" panose="020B0604020202020204" pitchFamily="34" charset="0"/>
              <a:buChar char="•"/>
            </a:pPr>
            <a:r>
              <a:rPr lang="en-US" sz="2800" b="1" dirty="0">
                <a:solidFill>
                  <a:srgbClr val="002060"/>
                </a:solidFill>
                <a:latin typeface="Bahnschrift SemiBold" panose="020B0502040204020203" pitchFamily="34" charset="0"/>
              </a:rPr>
              <a:t>Prepare for DG Visit</a:t>
            </a:r>
          </a:p>
          <a:p>
            <a:pPr marL="571500" indent="-571500">
              <a:buFont typeface="Arial" panose="020B0604020202020204" pitchFamily="34" charset="0"/>
              <a:buChar char="•"/>
            </a:pPr>
            <a:r>
              <a:rPr lang="en-US" sz="2800" b="1" dirty="0">
                <a:solidFill>
                  <a:srgbClr val="002060"/>
                </a:solidFill>
                <a:latin typeface="Bahnschrift SemiBold" panose="020B0502040204020203" pitchFamily="34" charset="0"/>
              </a:rPr>
              <a:t>Encourage attendance at District Assembly and Conference.</a:t>
            </a:r>
          </a:p>
          <a:p>
            <a:pPr marL="571500" indent="-571500">
              <a:buFont typeface="Arial" panose="020B0604020202020204" pitchFamily="34" charset="0"/>
              <a:buChar char="•"/>
            </a:pPr>
            <a:r>
              <a:rPr lang="en-US" sz="2800" b="1" dirty="0">
                <a:solidFill>
                  <a:srgbClr val="002060"/>
                </a:solidFill>
                <a:latin typeface="Bahnschrift SemiBold" panose="020B0502040204020203" pitchFamily="34" charset="0"/>
              </a:rPr>
              <a:t>Complete Online course:  LEAD YOUR CLUB</a:t>
            </a:r>
          </a:p>
        </p:txBody>
      </p:sp>
    </p:spTree>
    <p:extLst>
      <p:ext uri="{BB962C8B-B14F-4D97-AF65-F5344CB8AC3E}">
        <p14:creationId xmlns:p14="http://schemas.microsoft.com/office/powerpoint/2010/main" val="2284885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6924</TotalTime>
  <Words>345</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 Narrow</vt:lpstr>
      <vt:lpstr>Bahnschrift SemiBold</vt:lpstr>
      <vt:lpstr>Bahnschrift SemiBold SemiConden</vt:lpstr>
      <vt:lpstr>Calibri</vt:lpstr>
      <vt:lpstr>Calibri Light</vt:lpstr>
      <vt:lpstr>Office Theme</vt:lpstr>
      <vt:lpstr> POETS  Presidents &amp; Officers Elect Training Seminar 2022-2023  Whatever your interactions within your Clubs – following this training – please bear in mind.,  what has been discuss and planned for at this POETS Session only takes effect on 1 July 2022.</vt:lpstr>
      <vt:lpstr>Your LEADERSHIP is your LEGACY</vt:lpstr>
      <vt:lpstr>More about Leadership…</vt:lpstr>
      <vt:lpstr>Video - How you treat people!!</vt:lpstr>
      <vt:lpstr>Your LEADERSHIP is your LEGACY…</vt:lpstr>
      <vt:lpstr>Share the Rotary Action Plan with members</vt:lpstr>
      <vt:lpstr>PowerPoint Presentation</vt:lpstr>
      <vt:lpstr>Are you aware of the Presidential Citation?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 AREAS FOR SUCCESS</dc:title>
  <dc:creator>Tracey Wilson</dc:creator>
  <cp:lastModifiedBy>JJ</cp:lastModifiedBy>
  <cp:revision>104</cp:revision>
  <dcterms:created xsi:type="dcterms:W3CDTF">2022-02-07T11:48:43Z</dcterms:created>
  <dcterms:modified xsi:type="dcterms:W3CDTF">2022-06-06T00:07:53Z</dcterms:modified>
</cp:coreProperties>
</file>