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6" r:id="rId2"/>
    <p:sldId id="374" r:id="rId3"/>
    <p:sldId id="262" r:id="rId4"/>
    <p:sldId id="259" r:id="rId5"/>
    <p:sldId id="258" r:id="rId6"/>
    <p:sldId id="271" r:id="rId7"/>
    <p:sldId id="404" r:id="rId8"/>
    <p:sldId id="4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AFD7-DD8A-4906-9C11-44A35F677D5D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C3B2-194D-42DE-BD49-533AA8EB5D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7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y-cms.rotary.org/en/learning-reference/learn-topic/membership?embed=true#newmembers" TargetMode="External"/><Relationship Id="rId3" Type="http://schemas.openxmlformats.org/officeDocument/2006/relationships/hyperlink" Target="https://blog.rotary.org/tag/covid-19-pandemic/" TargetMode="External"/><Relationship Id="rId7" Type="http://schemas.openxmlformats.org/officeDocument/2006/relationships/hyperlink" Target="https://my-cms.rotary.org/en/learning-reference/learn-topic/membership?embed=true#connec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y-cms.rotary.org/en/learning-reference/learn-topic/membership?embed=true#engage" TargetMode="External"/><Relationship Id="rId11" Type="http://schemas.openxmlformats.org/officeDocument/2006/relationships/hyperlink" Target="https://my-cms.rotary.org/en/learning-reference/learn-topic/membership?embed=true#stay" TargetMode="External"/><Relationship Id="rId5" Type="http://schemas.openxmlformats.org/officeDocument/2006/relationships/hyperlink" Target="https://my-cms.rotary.org/en/learning-reference/learn-topic/membership?embed=true#assess" TargetMode="External"/><Relationship Id="rId10" Type="http://schemas.openxmlformats.org/officeDocument/2006/relationships/hyperlink" Target="https://my-cms.rotary.org/en/learning-reference/learn-topic/membership?embed=true#start" TargetMode="External"/><Relationship Id="rId4" Type="http://schemas.openxmlformats.org/officeDocument/2006/relationships/hyperlink" Target="https://my.rotary.org/en/learning-reference/learn-topic/online-club-meetings" TargetMode="External"/><Relationship Id="rId9" Type="http://schemas.openxmlformats.org/officeDocument/2006/relationships/hyperlink" Target="https://my-cms.rotary.org/en/learning-reference/learn-topic/membership?embed=true#develo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Let’s do the official part quickly:</a:t>
            </a:r>
          </a:p>
          <a:p>
            <a:r>
              <a:rPr lang="en-ZA" dirty="0"/>
              <a:t>DGE Tracey selected you as her team – as you can see – she had to undergo extensive training – please acknowledge that by doing your part – do the same.  </a:t>
            </a:r>
          </a:p>
          <a:p>
            <a:r>
              <a:rPr lang="en-ZA" dirty="0"/>
              <a:t>PS – she can see who has and who has not!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41D0-EB0D-450D-978E-3A532CF040B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59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Functionality is also available : Membership</a:t>
            </a:r>
          </a:p>
          <a:p>
            <a:endParaRPr lang="en-ZA" dirty="0"/>
          </a:p>
          <a:p>
            <a:pPr algn="l" rtl="0"/>
            <a:r>
              <a:rPr lang="en-Z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Rotary clubs continue to demonstrate their value by staying connected to members and responding to changing needs in the community. </a:t>
            </a: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3"/>
              </a:rPr>
              <a:t>Read</a:t>
            </a:r>
            <a:r>
              <a:rPr lang="en-Z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about clubs around the world who are finding ways to adapt to new challenges and </a:t>
            </a: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4"/>
              </a:rPr>
              <a:t>meeting online</a:t>
            </a:r>
            <a:r>
              <a:rPr lang="en-Z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 rtl="0"/>
            <a:r>
              <a:rPr lang="en-Z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Use these resources to increase your club's value: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5"/>
              </a:rPr>
              <a:t>Assess your club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6"/>
              </a:rPr>
              <a:t>Engage current members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7"/>
              </a:rPr>
              <a:t>Connect with prospective members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8"/>
              </a:rPr>
              <a:t>Make new members feel welcome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9"/>
              </a:rPr>
              <a:t>Develop your club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10"/>
              </a:rPr>
              <a:t>Start a new club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ZA" b="0" i="0" u="none" strike="noStrike" dirty="0">
                <a:solidFill>
                  <a:srgbClr val="005DAA"/>
                </a:solidFill>
                <a:effectLst/>
                <a:latin typeface="Open Sans" panose="020B0606030504020204" pitchFamily="34" charset="0"/>
                <a:hlinkClick r:id="rId11"/>
              </a:rPr>
              <a:t>Stay current</a:t>
            </a:r>
            <a:endParaRPr lang="en-ZA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06A44-4055-49AC-8866-411F34255F7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486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44-1B79-45F6-A8F3-CCA07DFD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B1E-6643-4B62-BF10-9BEDCA89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666E-27A1-48FE-8D2B-5ED021FA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5AB-087E-4755-ABE4-A1149425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2EFA-28E8-4287-8E09-A8A9B33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E831-D90F-47B2-A228-D62A221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DD5C-77E0-4AEB-A1C4-301647A6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F0BA-BF36-46C4-9D8E-8234D150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4D9-3594-4D22-84D1-929F26B8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5506-E126-4D42-B5E5-C3CAAD0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35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1FE72-217A-42FE-95F6-2C40F546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8847-8537-49DD-ABCF-08D5E1F8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B42-FA49-486C-886E-7C6911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41C-B391-40B8-B8C7-A5D27483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38CF-7808-4805-AD78-3695684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0B2-0A2D-436E-92DD-3E8799C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BCD7-8A1C-4217-B7D1-ACB126D0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2C8BB-CB60-4626-BA51-9E76173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917A-558B-4D7D-8B77-80089D9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00F5-8E69-4295-B622-48BDC5FC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21E-0081-4B0E-976E-7725A2E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A8E7-B1D0-4F4E-8F2C-507513F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5462-9C92-44C7-8FE8-2D3089D7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590F-9922-44C5-911D-8A31C27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751-E191-4F7F-989D-58FDCEE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5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412-709B-4142-8E07-28A17BB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EBE-93E9-4408-8FF3-A0FE1F68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503D-7C3E-4C15-93AF-257A804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6D8CC-DCF2-4AC0-B827-3D60E5C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1E7E-D4E8-48CD-BCB0-5C2B3E3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4E-B50D-421B-98CD-D25A9513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556E-6CB5-4C68-9450-6864055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E981-57EC-4B4B-AAC8-8F267F1A5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F35-6E22-4B11-A4A5-238E9FF8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30456-A526-43C3-90F1-1A00DAA0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BD92D-A72B-4D53-8D8D-90316DAB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E1DA3-4262-4B31-9606-F66E596E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C1DF-EB46-4217-9DA7-CCC4B16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EC1F-4400-4582-A669-3022346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05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12-B4CA-4D37-8707-500CCB3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363-7A0F-43EE-8B84-A2EDDD7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5D2-768E-44A2-85C8-794D6BE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F790-584C-4862-BED7-99685D5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1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E447-27E8-409B-8BE4-D6B88C0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0BA3-7A0B-4B3F-A4DF-E1B1FF9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E33E-67A6-4D81-968D-E780C5D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8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AB3-013C-4426-AC3E-B1D07FF8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364F-9F8B-44E4-B212-819D1307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95D0-1CBF-4D69-9E10-F6FFA637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F527-CCAE-4D8A-B226-83A8BCD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FF8D-894A-46EF-A953-6D51EA5B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AEE5-DCC6-4380-9C23-F62416B8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FCF-FF07-4DD6-89FE-C7E22CB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CBB8-20D9-4AA3-B742-AA0FFCB18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9DBE1-8CBA-4E42-98FC-D92C62FD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BC1B-CE00-4F35-AC7D-0B2553F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B95E-CCA4-4534-8749-E2EDE150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342C-67CB-4823-85AB-7003E3CD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6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90099">
                <a:alpha val="84000"/>
              </a:srgbClr>
            </a:gs>
            <a:gs pos="76000">
              <a:srgbClr val="990099">
                <a:alpha val="83000"/>
                <a:lumMod val="95000"/>
                <a:lumOff val="5000"/>
              </a:srgbClr>
            </a:gs>
            <a:gs pos="30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1AC48-2DC8-4CF2-9C69-D342278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A119-9038-4691-A898-5D6A045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3DDF-1722-49DD-8DFE-BD550FBD5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ACA-95B6-4806-97FB-9D2BA4BA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77E3-C54A-4A00-9BDF-94FFF408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91146-C12C-4D7E-9352-9285A5C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43833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POETS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Presidents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&amp;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Officers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Elect Training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Seminar 2022-2023</a:t>
            </a:r>
            <a: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Whatever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your interactions within your Clubs – following this training – please bear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mind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.,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 has been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discuss and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planned for at this POETS Session only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takes effect on 1 July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2022.</a:t>
            </a:r>
            <a:endParaRPr lang="en-ZA" sz="6600" b="1" dirty="0">
              <a:solidFill>
                <a:srgbClr val="002060"/>
              </a:solidFill>
              <a:highlight>
                <a:srgbClr val="990099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9630-6DE6-401F-B699-8ADBAD03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18495"/>
          <a:stretch/>
        </p:blipFill>
        <p:spPr>
          <a:xfrm>
            <a:off x="478971" y="261257"/>
            <a:ext cx="2931886" cy="12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63F24-2DAA-451A-88B8-989AFE7B9C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6" y="261258"/>
            <a:ext cx="1294574" cy="1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2060"/>
                </a:solidFill>
                <a:latin typeface="+mn-lt"/>
              </a:rPr>
              <a:t>My Role as a </a:t>
            </a:r>
            <a:r>
              <a:rPr lang="en-ZA" b="1" dirty="0" smtClean="0">
                <a:solidFill>
                  <a:srgbClr val="002060"/>
                </a:solidFill>
                <a:latin typeface="+mn-lt"/>
              </a:rPr>
              <a:t>Club </a:t>
            </a:r>
            <a:r>
              <a:rPr lang="en-ZA" b="1" dirty="0">
                <a:solidFill>
                  <a:srgbClr val="002060"/>
                </a:solidFill>
                <a:latin typeface="+mn-lt"/>
              </a:rPr>
              <a:t>O</a:t>
            </a:r>
            <a:r>
              <a:rPr lang="en-ZA" b="1" dirty="0" smtClean="0">
                <a:solidFill>
                  <a:srgbClr val="002060"/>
                </a:solidFill>
                <a:latin typeface="+mn-lt"/>
              </a:rPr>
              <a:t>fficer</a:t>
            </a:r>
            <a:endParaRPr lang="en-Z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30814-68A2-4FFF-A826-F1EB6024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36" y="1690688"/>
            <a:ext cx="2645728" cy="3643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8107" y="5500914"/>
            <a:ext cx="19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rgbClr val="002060"/>
                </a:solidFill>
                <a:latin typeface="+mj-lt"/>
              </a:rPr>
              <a:t>Casper Kruger</a:t>
            </a:r>
            <a:endParaRPr lang="en-ZA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9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77CC-6385-49C9-9C87-52494DF1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" y="991427"/>
            <a:ext cx="1108453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My role and Responsibilities as a Club Officer                                  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251D-5CA1-4DD2-80D7-B3C06DC8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10" y="2316990"/>
            <a:ext cx="10515600" cy="31554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Understanding our roles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Understanding our members / Membership engagement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Meeting Club Goals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Reporting/ Accountability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Fun and Social</a:t>
            </a:r>
          </a:p>
          <a:p>
            <a:r>
              <a:rPr lang="en-ZA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Planning, planning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907A0-9015-4808-922C-EC81A261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4" y="129669"/>
            <a:ext cx="3667774" cy="1049512"/>
          </a:xfrm>
          <a:prstGeom prst="rect">
            <a:avLst/>
          </a:prstGeom>
        </p:spPr>
      </p:pic>
      <p:pic>
        <p:nvPicPr>
          <p:cNvPr id="5" name="Picture 2" descr="100+ Planning Pictures | Download Free Images on Unsplash">
            <a:extLst>
              <a:ext uri="{FF2B5EF4-FFF2-40B4-BE49-F238E27FC236}">
                <a16:creationId xmlns:a16="http://schemas.microsoft.com/office/drawing/2014/main" id="{19D384C0-00A0-4515-994F-B3292EC9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95" y="4113825"/>
            <a:ext cx="4079905" cy="27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121F7-09F4-4C10-B153-96B183A2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EC2ABADA-A39B-4FF2-B445-763F5D3233EA}"/>
              </a:ext>
            </a:extLst>
          </p:cNvPr>
          <p:cNvSpPr txBox="1">
            <a:spLocks/>
          </p:cNvSpPr>
          <p:nvPr/>
        </p:nvSpPr>
        <p:spPr>
          <a:xfrm>
            <a:off x="334381" y="1217108"/>
            <a:ext cx="1167942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GETTING PREPARED for your role as PRESIDENT</a:t>
            </a:r>
            <a:r>
              <a:rPr lang="en-US" sz="4000" dirty="0">
                <a:solidFill>
                  <a:schemeClr val="bg1"/>
                </a:solidFill>
                <a:highlight>
                  <a:srgbClr val="990099"/>
                </a:highlight>
                <a:latin typeface="Bahnschrift" panose="020B0502040204020203" pitchFamily="34" charset="0"/>
              </a:rPr>
              <a:t>..</a:t>
            </a:r>
            <a:endParaRPr lang="en-ZA" sz="4000" dirty="0">
              <a:solidFill>
                <a:schemeClr val="bg1"/>
              </a:solidFill>
              <a:highlight>
                <a:srgbClr val="990099"/>
              </a:highlight>
              <a:latin typeface="Bahnschrift" panose="020B0502040204020203" pitchFamily="34" charset="0"/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DDDCFB30-8651-4CCF-AA50-4767227F87D4}"/>
              </a:ext>
            </a:extLst>
          </p:cNvPr>
          <p:cNvSpPr txBox="1"/>
          <p:nvPr/>
        </p:nvSpPr>
        <p:spPr>
          <a:xfrm>
            <a:off x="438138" y="1991617"/>
            <a:ext cx="10929151" cy="46474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The Check list before 01 July 2022</a:t>
            </a:r>
            <a:r>
              <a:rPr lang="en-US" sz="3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….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Consult with your current Club President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Understand the club status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Appoint your Club Board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Be involved in the preparation of the club budget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Create an account in My Rotary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Set goals for your club in Rotary club central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List your club officers in My Rotary</a:t>
            </a:r>
            <a:endParaRPr lang="en-US" sz="36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endParaRPr lang="en-US" sz="36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7E541C-AC67-4BB2-92B1-A7251CDA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81" y="1217108"/>
            <a:ext cx="11679428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GETTING PREPARED 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for your role as </a:t>
            </a:r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PRESIDENT</a:t>
            </a:r>
            <a:r>
              <a:rPr lang="en-US" sz="4000" dirty="0">
                <a:solidFill>
                  <a:srgbClr val="002060"/>
                </a:solidFill>
                <a:latin typeface="Bahnschrift" panose="020B0502040204020203" pitchFamily="34" charset="0"/>
              </a:rPr>
              <a:t>…</a:t>
            </a:r>
            <a:endParaRPr lang="en-ZA" sz="4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66355-6D14-4B32-B3BE-CD1D2AFB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FD42726B-63A6-4547-A2E8-1623E4E94B5C}"/>
              </a:ext>
            </a:extLst>
          </p:cNvPr>
          <p:cNvSpPr txBox="1"/>
          <p:nvPr/>
        </p:nvSpPr>
        <p:spPr>
          <a:xfrm>
            <a:off x="334381" y="2973137"/>
            <a:ext cx="10185009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ighlight>
                  <a:srgbClr val="990099"/>
                </a:highlight>
                <a:latin typeface="Bahnschrift SemiBold" panose="020B0502040204020203" pitchFamily="34" charset="0"/>
              </a:rPr>
              <a:t>PLANNING and then more PLANNING…</a:t>
            </a:r>
          </a:p>
          <a:p>
            <a:endParaRPr lang="en-US" sz="3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3600" b="1" dirty="0">
                <a:latin typeface="Bahnschrift SemiBold" panose="020B0502040204020203" pitchFamily="34" charset="0"/>
              </a:rPr>
              <a:t>“Plans are nothing, planning is everything!”</a:t>
            </a:r>
          </a:p>
          <a:p>
            <a:endParaRPr lang="en-US" sz="3600" b="1" dirty="0">
              <a:latin typeface="Bahnschrift SemiBold" panose="020B0502040204020203" pitchFamily="34" charset="0"/>
            </a:endParaRPr>
          </a:p>
          <a:p>
            <a:r>
              <a:rPr lang="en-US" sz="3600" b="1" dirty="0">
                <a:latin typeface="Bahnschrift SemiBold" panose="020B0502040204020203" pitchFamily="34" charset="0"/>
              </a:rPr>
              <a:t>“Action is the Foundational key to all success!”</a:t>
            </a:r>
          </a:p>
          <a:p>
            <a:r>
              <a:rPr lang="en-US" sz="3600" b="1" dirty="0">
                <a:latin typeface="Bahnschrift SemiBold" panose="020B0502040204020203" pitchFamily="34" charset="0"/>
              </a:rPr>
              <a:t>					-Pablo Picasso</a:t>
            </a:r>
          </a:p>
          <a:p>
            <a:endParaRPr lang="en-US" sz="3600" b="1" dirty="0">
              <a:latin typeface="Bahnschrift Light" panose="020B0502040204020203" pitchFamily="34" charset="0"/>
            </a:endParaRPr>
          </a:p>
        </p:txBody>
      </p:sp>
      <p:pic>
        <p:nvPicPr>
          <p:cNvPr id="1032" name="Picture 8" descr="Planning Stock Photos. Royalty Free Planning Images">
            <a:extLst>
              <a:ext uri="{FF2B5EF4-FFF2-40B4-BE49-F238E27FC236}">
                <a16:creationId xmlns:a16="http://schemas.microsoft.com/office/drawing/2014/main" id="{B777C863-D105-42C9-84E4-8D3DE97C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274" y="2674521"/>
            <a:ext cx="1508958" cy="15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2873-3AEE-4864-BDAA-70199B12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PLANNING YOUR YEAR</a:t>
            </a:r>
            <a:endParaRPr lang="en-ZA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251DC-DC67-478A-AAE7-E2F8448BF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213"/>
            <a:ext cx="10515600" cy="368891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Online learning…. Club Basics; Club Secretary &amp; Club Treasurer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Plan, plan and more planning….. Plan your year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Running your meetings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Attracting new members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Engaging club members</a:t>
            </a:r>
            <a:endParaRPr lang="en-ZA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84884-3498-4C9E-8E25-FF3E5BEB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3C40AF5-B3ED-47BA-987B-AF34D9898BF6}"/>
              </a:ext>
            </a:extLst>
          </p:cNvPr>
          <p:cNvSpPr txBox="1"/>
          <p:nvPr/>
        </p:nvSpPr>
        <p:spPr>
          <a:xfrm>
            <a:off x="3950898" y="3157268"/>
            <a:ext cx="438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Bahnschrift SemiBold" panose="020B0502040204020203" pitchFamily="34" charset="0"/>
              </a:rPr>
              <a:t>ONLINE TRAINING</a:t>
            </a:r>
          </a:p>
        </p:txBody>
      </p:sp>
      <p:pic>
        <p:nvPicPr>
          <p:cNvPr id="26" name="Picture 25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1FDE6687-5B22-42A3-A7AD-E054FB9FBA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88" y="92582"/>
            <a:ext cx="2458979" cy="457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F9ED8-EF4B-4D1E-92B4-16A9FAEFDBEF}"/>
              </a:ext>
            </a:extLst>
          </p:cNvPr>
          <p:cNvSpPr txBox="1"/>
          <p:nvPr/>
        </p:nvSpPr>
        <p:spPr>
          <a:xfrm>
            <a:off x="1813034" y="2134651"/>
            <a:ext cx="9207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b="1" dirty="0"/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2BC3E-412E-4D72-B7F8-29D16BA3D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"/>
          <a:stretch/>
        </p:blipFill>
        <p:spPr>
          <a:xfrm>
            <a:off x="2018086" y="437174"/>
            <a:ext cx="7528250" cy="60249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C02887-E184-4AB6-8CB2-3AB0E55F35D0}"/>
              </a:ext>
            </a:extLst>
          </p:cNvPr>
          <p:cNvSpPr/>
          <p:nvPr/>
        </p:nvSpPr>
        <p:spPr>
          <a:xfrm>
            <a:off x="4358064" y="1816760"/>
            <a:ext cx="962477" cy="4363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D46E3-D32A-4EDA-9C59-6B7B72972D34}"/>
              </a:ext>
            </a:extLst>
          </p:cNvPr>
          <p:cNvSpPr txBox="1"/>
          <p:nvPr/>
        </p:nvSpPr>
        <p:spPr>
          <a:xfrm>
            <a:off x="304800" y="334898"/>
            <a:ext cx="580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RI Website : https://my.rotary.org/en/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42819-23B4-4BAF-A10A-15989707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834" y="591328"/>
            <a:ext cx="7528249" cy="60225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BABF50F-0CA4-4948-9A8B-EBA1CE2E4685}"/>
              </a:ext>
            </a:extLst>
          </p:cNvPr>
          <p:cNvSpPr/>
          <p:nvPr/>
        </p:nvSpPr>
        <p:spPr>
          <a:xfrm>
            <a:off x="2645664" y="2467155"/>
            <a:ext cx="834963" cy="5132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3B8ED-D2BB-41ED-8DBB-EF12ADA43F9F}"/>
              </a:ext>
            </a:extLst>
          </p:cNvPr>
          <p:cNvSpPr/>
          <p:nvPr/>
        </p:nvSpPr>
        <p:spPr>
          <a:xfrm>
            <a:off x="4145316" y="2451500"/>
            <a:ext cx="1209731" cy="11433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8E258-4E32-4FEE-B66B-D7908CD2B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834" y="782601"/>
            <a:ext cx="7528249" cy="6022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4C934D0-3672-4896-9835-6ECD23642411}"/>
              </a:ext>
            </a:extLst>
          </p:cNvPr>
          <p:cNvSpPr/>
          <p:nvPr/>
        </p:nvSpPr>
        <p:spPr>
          <a:xfrm>
            <a:off x="2838792" y="4188193"/>
            <a:ext cx="834963" cy="8002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36B1C-7CBF-49E6-93F2-468F71F69C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62"/>
          <a:stretch/>
        </p:blipFill>
        <p:spPr>
          <a:xfrm>
            <a:off x="2018086" y="806506"/>
            <a:ext cx="8364164" cy="6051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3C000A-EABD-485B-AFA0-F3725F4F8F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623" b="11760"/>
          <a:stretch/>
        </p:blipFill>
        <p:spPr>
          <a:xfrm>
            <a:off x="1272443" y="643086"/>
            <a:ext cx="9757458" cy="621491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25AF19-F3AF-48D6-9E57-3109B06253CA}"/>
              </a:ext>
            </a:extLst>
          </p:cNvPr>
          <p:cNvSpPr/>
          <p:nvPr/>
        </p:nvSpPr>
        <p:spPr>
          <a:xfrm>
            <a:off x="1809750" y="1949570"/>
            <a:ext cx="4815337" cy="33815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84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121F7-09F4-4C10-B153-96B183A2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1" y="166894"/>
            <a:ext cx="3670223" cy="1050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4EFA32-BBA4-4AD0-9313-AE495B584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1" r="1590" b="31283"/>
          <a:stretch/>
        </p:blipFill>
        <p:spPr>
          <a:xfrm>
            <a:off x="969570" y="1218454"/>
            <a:ext cx="9983230" cy="52578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E9FA3B-CCFC-4A1E-AB8C-0CA11676205A}"/>
              </a:ext>
            </a:extLst>
          </p:cNvPr>
          <p:cNvSpPr/>
          <p:nvPr/>
        </p:nvSpPr>
        <p:spPr>
          <a:xfrm>
            <a:off x="1894449" y="3876662"/>
            <a:ext cx="1125416" cy="32824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FC099F-11A4-4472-BF6B-846FC4BC1845}"/>
              </a:ext>
            </a:extLst>
          </p:cNvPr>
          <p:cNvSpPr/>
          <p:nvPr/>
        </p:nvSpPr>
        <p:spPr>
          <a:xfrm>
            <a:off x="4271889" y="3428999"/>
            <a:ext cx="1125416" cy="30472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6A259-8E40-4A67-8559-6F27F97609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98" r="9622" b="4000"/>
          <a:stretch/>
        </p:blipFill>
        <p:spPr>
          <a:xfrm>
            <a:off x="1417942" y="1067371"/>
            <a:ext cx="8945258" cy="5623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E3EC2B-5827-417B-985A-51D04FA9BA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34" b="4000"/>
          <a:stretch/>
        </p:blipFill>
        <p:spPr>
          <a:xfrm>
            <a:off x="1611630" y="929640"/>
            <a:ext cx="857250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366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Bahnschrift</vt:lpstr>
      <vt:lpstr>Bahnschrift Light</vt:lpstr>
      <vt:lpstr>Bahnschrift SemiBold</vt:lpstr>
      <vt:lpstr>Bahnschrift SemiBold SemiConden</vt:lpstr>
      <vt:lpstr>Calibri</vt:lpstr>
      <vt:lpstr>Calibri Light</vt:lpstr>
      <vt:lpstr>Open Sans</vt:lpstr>
      <vt:lpstr>Office Theme</vt:lpstr>
      <vt:lpstr> POETS  Presidents &amp; Officers Elect Training Seminar 2022-2023  Whatever your interactions within your Clubs – following this training – please bear in mind.,  what has been discuss and planned for at this POETS Session only takes effect on 1 July 2022.</vt:lpstr>
      <vt:lpstr>My Role as a Club Officer</vt:lpstr>
      <vt:lpstr>My role and Responsibilities as a Club Officer                                  </vt:lpstr>
      <vt:lpstr>PowerPoint Presentation</vt:lpstr>
      <vt:lpstr>GETTING PREPARED for your role as PRESIDENT…</vt:lpstr>
      <vt:lpstr>PLANNING YOUR YEAR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AREAS FOR SUCCESS</dc:title>
  <dc:creator>Tracey Wilson</dc:creator>
  <cp:lastModifiedBy>JJ</cp:lastModifiedBy>
  <cp:revision>102</cp:revision>
  <dcterms:created xsi:type="dcterms:W3CDTF">2022-02-07T11:48:43Z</dcterms:created>
  <dcterms:modified xsi:type="dcterms:W3CDTF">2022-06-05T22:41:35Z</dcterms:modified>
</cp:coreProperties>
</file>