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0" r:id="rId3"/>
    <p:sldId id="266" r:id="rId4"/>
    <p:sldId id="269" r:id="rId5"/>
    <p:sldId id="274" r:id="rId6"/>
    <p:sldId id="27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9287-25B1-4C8C-8C37-D95FD85A6C0A}" type="datetimeFigureOut">
              <a:rPr lang="en-ZA" smtClean="0"/>
              <a:pPr/>
              <a:t>2020-05-26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12F2-CCFA-4204-B852-8078760CFD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9287-25B1-4C8C-8C37-D95FD85A6C0A}" type="datetimeFigureOut">
              <a:rPr lang="en-ZA" smtClean="0"/>
              <a:pPr/>
              <a:t>2020-05-26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12F2-CCFA-4204-B852-8078760CFD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9287-25B1-4C8C-8C37-D95FD85A6C0A}" type="datetimeFigureOut">
              <a:rPr lang="en-ZA" smtClean="0"/>
              <a:pPr/>
              <a:t>2020-05-26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12F2-CCFA-4204-B852-8078760CFD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9287-25B1-4C8C-8C37-D95FD85A6C0A}" type="datetimeFigureOut">
              <a:rPr lang="en-ZA" smtClean="0"/>
              <a:pPr/>
              <a:t>2020-05-26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12F2-CCFA-4204-B852-8078760CFD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9287-25B1-4C8C-8C37-D95FD85A6C0A}" type="datetimeFigureOut">
              <a:rPr lang="en-ZA" smtClean="0"/>
              <a:pPr/>
              <a:t>2020-05-26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12F2-CCFA-4204-B852-8078760CFD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9287-25B1-4C8C-8C37-D95FD85A6C0A}" type="datetimeFigureOut">
              <a:rPr lang="en-ZA" smtClean="0"/>
              <a:pPr/>
              <a:t>2020-05-26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12F2-CCFA-4204-B852-8078760CFD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9287-25B1-4C8C-8C37-D95FD85A6C0A}" type="datetimeFigureOut">
              <a:rPr lang="en-ZA" smtClean="0"/>
              <a:pPr/>
              <a:t>2020-05-26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12F2-CCFA-4204-B852-8078760CFD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9287-25B1-4C8C-8C37-D95FD85A6C0A}" type="datetimeFigureOut">
              <a:rPr lang="en-ZA" smtClean="0"/>
              <a:pPr/>
              <a:t>2020-05-26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12F2-CCFA-4204-B852-8078760CFD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9287-25B1-4C8C-8C37-D95FD85A6C0A}" type="datetimeFigureOut">
              <a:rPr lang="en-ZA" smtClean="0"/>
              <a:pPr/>
              <a:t>2020-05-26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12F2-CCFA-4204-B852-8078760CFD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9287-25B1-4C8C-8C37-D95FD85A6C0A}" type="datetimeFigureOut">
              <a:rPr lang="en-ZA" smtClean="0"/>
              <a:pPr/>
              <a:t>2020-05-26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12F2-CCFA-4204-B852-8078760CFD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9287-25B1-4C8C-8C37-D95FD85A6C0A}" type="datetimeFigureOut">
              <a:rPr lang="en-ZA" smtClean="0"/>
              <a:pPr/>
              <a:t>2020-05-26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12F2-CCFA-4204-B852-8078760CFD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C9287-25B1-4C8C-8C37-D95FD85A6C0A}" type="datetimeFigureOut">
              <a:rPr lang="en-ZA" smtClean="0"/>
              <a:pPr/>
              <a:t>2020-05-26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112F2-CCFA-4204-B852-8078760CFDBB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1264" y="0"/>
            <a:ext cx="1052736" cy="10527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44C19757-101B-4E64-B4FA-365A5714AD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100392" cy="105273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POETS 2020-2021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John 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412776"/>
            <a:ext cx="1368152" cy="2202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5816" y="2060848"/>
            <a:ext cx="53285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>
                <a:latin typeface="Arial" pitchFamily="34" charset="0"/>
                <a:cs typeface="Arial" pitchFamily="34" charset="0"/>
              </a:rPr>
              <a:t>Presenter</a:t>
            </a:r>
          </a:p>
          <a:p>
            <a:r>
              <a:rPr lang="en-ZA" sz="2400" b="1" dirty="0" smtClean="0">
                <a:latin typeface="Arial" pitchFamily="34" charset="0"/>
                <a:cs typeface="Arial" pitchFamily="34" charset="0"/>
              </a:rPr>
              <a:t>John Jacobs (JJ)</a:t>
            </a:r>
          </a:p>
          <a:p>
            <a:r>
              <a:rPr lang="en-ZA" sz="2400" b="1" dirty="0" smtClean="0">
                <a:latin typeface="Arial" pitchFamily="34" charset="0"/>
                <a:cs typeface="Arial" pitchFamily="34" charset="0"/>
              </a:rPr>
              <a:t>District ClubRunner Administrator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3645024"/>
            <a:ext cx="76328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 smtClean="0">
                <a:latin typeface="Arial" pitchFamily="34" charset="0"/>
                <a:cs typeface="Arial" pitchFamily="34" charset="0"/>
              </a:rPr>
              <a:t>Session 4 </a:t>
            </a:r>
            <a:endParaRPr lang="en-ZA" sz="3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ZA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ZA" sz="3600" b="1" dirty="0" smtClean="0">
                <a:latin typeface="Arial" pitchFamily="34" charset="0"/>
                <a:cs typeface="Arial" pitchFamily="34" charset="0"/>
              </a:rPr>
              <a:t>The Reward of Ongoing Learning</a:t>
            </a:r>
          </a:p>
          <a:p>
            <a:pPr algn="ctr"/>
            <a:r>
              <a:rPr lang="en-ZA" sz="3200" dirty="0" smtClean="0">
                <a:latin typeface="Arial" pitchFamily="34" charset="0"/>
                <a:cs typeface="Arial" pitchFamily="34" charset="0"/>
              </a:rPr>
              <a:t>(keeping you and your Club updated)</a:t>
            </a:r>
            <a:endParaRPr lang="en-ZA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1264" y="0"/>
            <a:ext cx="1052736" cy="10527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44C19757-101B-4E64-B4FA-365A5714AD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100392" cy="105273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POETS 2020-2021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1196752"/>
            <a:ext cx="9144000" cy="5140990"/>
            <a:chOff x="0" y="1196752"/>
            <a:chExt cx="9144000" cy="5140990"/>
          </a:xfrm>
        </p:grpSpPr>
        <p:pic>
          <p:nvPicPr>
            <p:cNvPr id="6" name="Picture 5" descr="Rotary Learning 0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96752"/>
              <a:ext cx="9144000" cy="5140990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 rot="13321265">
              <a:off x="6684207" y="2922459"/>
              <a:ext cx="936104" cy="216024"/>
            </a:xfrm>
            <a:prstGeom prst="rightArrow">
              <a:avLst>
                <a:gd name="adj1" fmla="val 50000"/>
                <a:gd name="adj2" fmla="val 172992"/>
              </a:avLst>
            </a:prstGeom>
            <a:solidFill>
              <a:srgbClr val="FF0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1196752"/>
            <a:ext cx="9144000" cy="5140990"/>
            <a:chOff x="0" y="1196752"/>
            <a:chExt cx="9144000" cy="5140990"/>
          </a:xfrm>
        </p:grpSpPr>
        <p:pic>
          <p:nvPicPr>
            <p:cNvPr id="10" name="Picture 9" descr="News 0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96752"/>
              <a:ext cx="9144000" cy="514099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2267744" y="3717032"/>
              <a:ext cx="1224136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2" name="Oval 11"/>
            <p:cNvSpPr/>
            <p:nvPr/>
          </p:nvSpPr>
          <p:spPr>
            <a:xfrm>
              <a:off x="2267744" y="4293096"/>
              <a:ext cx="1224136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1264" y="0"/>
            <a:ext cx="1052736" cy="10527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44C19757-101B-4E64-B4FA-365A5714AD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100392" cy="105273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POETS 2020-2021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96752"/>
            <a:ext cx="91440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>
                <a:latin typeface="Arial" pitchFamily="34" charset="0"/>
                <a:cs typeface="Arial" pitchFamily="34" charset="0"/>
              </a:rPr>
              <a:t>Where to get the latest on Rotary</a:t>
            </a:r>
          </a:p>
          <a:p>
            <a:pPr algn="ctr"/>
            <a:endParaRPr lang="en-ZA" sz="1000" b="1" dirty="0" smtClean="0">
              <a:latin typeface="Arial" pitchFamily="34" charset="0"/>
              <a:cs typeface="Arial" pitchFamily="34" charset="0"/>
            </a:endParaRPr>
          </a:p>
          <a:p>
            <a:pPr marL="812800" indent="-457200">
              <a:lnSpc>
                <a:spcPct val="150000"/>
              </a:lnSpc>
              <a:buFont typeface="+mj-lt"/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First, sign into </a:t>
            </a:r>
            <a:r>
              <a:rPr lang="en-ZA" sz="2400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ZA" sz="2400" b="1" i="1" dirty="0" smtClean="0">
                <a:latin typeface="Arial" pitchFamily="34" charset="0"/>
                <a:cs typeface="Arial" pitchFamily="34" charset="0"/>
              </a:rPr>
              <a:t>My Rotary</a:t>
            </a:r>
            <a:r>
              <a:rPr lang="en-ZA" sz="2400" i="1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to additional material</a:t>
            </a:r>
          </a:p>
          <a:p>
            <a:pPr marL="812800" indent="-457200">
              <a:lnSpc>
                <a:spcPct val="150000"/>
              </a:lnSpc>
              <a:buFont typeface="+mj-lt"/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Hover on the link  -  </a:t>
            </a:r>
            <a:r>
              <a:rPr lang="en-ZA" sz="2400" b="1" i="1" dirty="0">
                <a:latin typeface="Arial" pitchFamily="34" charset="0"/>
                <a:cs typeface="Arial" pitchFamily="34" charset="0"/>
              </a:rPr>
              <a:t>N</a:t>
            </a:r>
            <a:r>
              <a:rPr lang="en-ZA" sz="2400" b="1" i="1" dirty="0" smtClean="0">
                <a:latin typeface="Arial" pitchFamily="34" charset="0"/>
                <a:cs typeface="Arial" pitchFamily="34" charset="0"/>
              </a:rPr>
              <a:t>ews &amp; Media</a:t>
            </a:r>
          </a:p>
          <a:p>
            <a:pPr marL="812800" indent="-457200">
              <a:lnSpc>
                <a:spcPct val="150000"/>
              </a:lnSpc>
              <a:buFont typeface="+mj-lt"/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Move and Click on – </a:t>
            </a:r>
            <a:r>
              <a:rPr lang="en-ZA" sz="2400" b="1" i="1" dirty="0" smtClean="0">
                <a:latin typeface="Arial" pitchFamily="34" charset="0"/>
                <a:cs typeface="Arial" pitchFamily="34" charset="0"/>
              </a:rPr>
              <a:t>Rotary Leader  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(best to subscribe) </a:t>
            </a:r>
          </a:p>
          <a:p>
            <a:pPr marL="812800" indent="-457200">
              <a:lnSpc>
                <a:spcPct val="150000"/>
              </a:lnSpc>
              <a:buFont typeface="+mj-lt"/>
              <a:buAutoNum type="arabicPeriod"/>
            </a:pPr>
            <a:r>
              <a:rPr lang="en-ZA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lso Move and Click on  -  </a:t>
            </a:r>
            <a:r>
              <a:rPr lang="en-ZA" sz="2400" b="1" i="1" dirty="0" smtClean="0">
                <a:latin typeface="Arial" pitchFamily="34" charset="0"/>
                <a:cs typeface="Arial" pitchFamily="34" charset="0"/>
              </a:rPr>
              <a:t>Newsletters</a:t>
            </a:r>
            <a:endParaRPr lang="en-ZA" sz="2400" dirty="0" smtClean="0">
              <a:latin typeface="Arial" pitchFamily="34" charset="0"/>
              <a:cs typeface="Arial" pitchFamily="34" charset="0"/>
            </a:endParaRPr>
          </a:p>
          <a:p>
            <a:pPr marL="812800" indent="-457200">
              <a:lnSpc>
                <a:spcPct val="150000"/>
              </a:lnSpc>
              <a:buFont typeface="+mj-lt"/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Subscribe to the Newsletters that interests you and receive the latest news and resources.</a:t>
            </a:r>
            <a:endParaRPr lang="en-ZA" sz="2400" b="1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1264" y="0"/>
            <a:ext cx="1052736" cy="10527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44C19757-101B-4E64-B4FA-365A5714AD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100392" cy="105273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POETS 2020-2021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967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>
                <a:latin typeface="Arial" pitchFamily="34" charset="0"/>
                <a:cs typeface="Arial" pitchFamily="34" charset="0"/>
              </a:rPr>
              <a:t>Newsletters  Available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2420888"/>
            <a:ext cx="8136904" cy="26776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End Polio Now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Giving &amp; Grants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Membership Minute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Peace in Action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Rotary Convention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Rotary Leader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Rotary Service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Rotary Weekly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Rotary Youth Exchange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The Rotarian Newsletter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Training Talk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Vocational Service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Young Leaders in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1264" y="0"/>
            <a:ext cx="1052736" cy="10527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44C19757-101B-4E64-B4FA-365A5714AD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100392" cy="105273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POETS 2020-2021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2088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>
                <a:latin typeface="Arial" pitchFamily="34" charset="0"/>
                <a:cs typeface="Arial" pitchFamily="34" charset="0"/>
              </a:rPr>
              <a:t>For any</a:t>
            </a:r>
          </a:p>
          <a:p>
            <a:pPr algn="ctr"/>
            <a:endParaRPr lang="en-ZA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ZA" sz="5400" b="1" dirty="0" smtClean="0">
                <a:latin typeface="Arial" pitchFamily="34" charset="0"/>
                <a:cs typeface="Arial" pitchFamily="34" charset="0"/>
              </a:rPr>
              <a:t>Questions  </a:t>
            </a:r>
            <a:r>
              <a:rPr lang="en-ZA" sz="4400" b="1" dirty="0" smtClean="0">
                <a:latin typeface="Arial" pitchFamily="34" charset="0"/>
                <a:cs typeface="Arial" pitchFamily="34" charset="0"/>
              </a:rPr>
              <a:t>or</a:t>
            </a:r>
            <a:r>
              <a:rPr lang="en-ZA" sz="5400" b="1" dirty="0" smtClean="0">
                <a:latin typeface="Arial" pitchFamily="34" charset="0"/>
                <a:cs typeface="Arial" pitchFamily="34" charset="0"/>
              </a:rPr>
              <a:t>  Queries</a:t>
            </a:r>
          </a:p>
          <a:p>
            <a:pPr algn="ctr"/>
            <a:endParaRPr lang="en-ZA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ZA" sz="2800" b="1" dirty="0" smtClean="0">
                <a:latin typeface="Arial" pitchFamily="34" charset="0"/>
                <a:cs typeface="Arial" pitchFamily="34" charset="0"/>
              </a:rPr>
              <a:t>Please contact John Jacobs (JJ) at</a:t>
            </a:r>
          </a:p>
          <a:p>
            <a:pPr algn="ctr"/>
            <a:r>
              <a:rPr lang="en-ZA" sz="2800" b="1" dirty="0" err="1" smtClean="0">
                <a:latin typeface="Arial" pitchFamily="34" charset="0"/>
                <a:cs typeface="Arial" pitchFamily="34" charset="0"/>
              </a:rPr>
              <a:t>jjjcms.capetown@gmail.com</a:t>
            </a:r>
            <a:endParaRPr lang="en-ZA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ZA" sz="1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1264" y="0"/>
            <a:ext cx="1052736" cy="10527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44C19757-101B-4E64-B4FA-365A5714AD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100392" cy="105273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POETS 2020-2021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93F5F9"/>
      </a:lt2>
      <a:accent1>
        <a:srgbClr val="089CA2"/>
      </a:accent1>
      <a:accent2>
        <a:srgbClr val="0B5394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</TotalTime>
  <Words>145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John</cp:lastModifiedBy>
  <cp:revision>80</cp:revision>
  <dcterms:created xsi:type="dcterms:W3CDTF">2020-05-08T23:25:46Z</dcterms:created>
  <dcterms:modified xsi:type="dcterms:W3CDTF">2020-05-26T02:05:26Z</dcterms:modified>
</cp:coreProperties>
</file>