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4" r:id="rId10"/>
  </p:sldIdLst>
  <p:sldSz cx="12192000" cy="6858000"/>
  <p:notesSz cx="6858000" cy="99456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63AE2-8D88-435D-A2FA-DD427260B265}" type="datetimeFigureOut">
              <a:rPr lang="en-ZA" smtClean="0"/>
              <a:pPr/>
              <a:t>2020-06-03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81821-6FE8-40C8-8D7D-8F5CF50D87C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4202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724202"/>
            <a:ext cx="5029200" cy="447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837790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  <a:prstGeom prst="rect">
            <a:avLst/>
          </a:prstGeom>
        </p:spPr>
        <p:txBody>
          <a:bodyPr/>
          <a:lstStyle/>
          <a:p>
            <a:r>
              <a:t>POETS 2020-2021</a:t>
            </a:r>
          </a:p>
        </p:txBody>
      </p:sp>
      <p:sp>
        <p:nvSpPr>
          <p:cNvPr id="95" name="Subtitle 2"/>
          <p:cNvSpPr txBox="1">
            <a:spLocks noGrp="1"/>
          </p:cNvSpPr>
          <p:nvPr>
            <p:ph type="subTitle" idx="1"/>
          </p:nvPr>
        </p:nvSpPr>
        <p:spPr>
          <a:xfrm>
            <a:off x="261256" y="1175657"/>
            <a:ext cx="11669488" cy="5290457"/>
          </a:xfrm>
          <a:prstGeom prst="rect">
            <a:avLst/>
          </a:prstGeom>
        </p:spPr>
        <p:txBody>
          <a:bodyPr/>
          <a:lstStyle/>
          <a:p>
            <a:pPr defTabSz="448055">
              <a:spcBef>
                <a:spcPts val="0"/>
              </a:spcBef>
              <a:defRPr sz="367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How to become an E-pro and Ambassador</a:t>
            </a:r>
          </a:p>
          <a:p>
            <a:pPr defTabSz="448055">
              <a:spcBef>
                <a:spcPts val="0"/>
              </a:spcBef>
              <a:defRPr sz="367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DGE Ian Robertson</a:t>
            </a:r>
          </a:p>
          <a:p>
            <a:pPr defTabSz="448055">
              <a:spcBef>
                <a:spcPts val="0"/>
              </a:spcBef>
              <a:defRPr sz="367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WEB Administrator</a:t>
            </a:r>
          </a:p>
          <a:p>
            <a:pPr defTabSz="448055">
              <a:spcBef>
                <a:spcPts val="0"/>
              </a:spcBef>
              <a:defRPr sz="367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May 2020</a:t>
            </a:r>
          </a:p>
          <a:p>
            <a:pPr lvl="3" indent="672084" algn="l" defTabSz="448055">
              <a:spcBef>
                <a:spcPts val="0"/>
              </a:spcBef>
              <a:defRPr sz="2793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Your Club WEB Site</a:t>
            </a:r>
          </a:p>
          <a:p>
            <a:pPr lvl="3" indent="672084" algn="l" defTabSz="448055">
              <a:spcBef>
                <a:spcPts val="0"/>
              </a:spcBef>
              <a:defRPr sz="2793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Your Club </a:t>
            </a:r>
            <a:r>
              <a:rPr dirty="0" err="1"/>
              <a:t>FaceBook</a:t>
            </a:r>
            <a:endParaRPr dirty="0"/>
          </a:p>
          <a:p>
            <a:pPr lvl="3" indent="672084" algn="l" defTabSz="448055">
              <a:spcBef>
                <a:spcPts val="0"/>
              </a:spcBef>
              <a:defRPr sz="2793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Your Club </a:t>
            </a:r>
            <a:r>
              <a:rPr dirty="0" err="1"/>
              <a:t>WhatApp</a:t>
            </a:r>
            <a:r>
              <a:rPr dirty="0"/>
              <a:t> Accounts</a:t>
            </a:r>
          </a:p>
          <a:p>
            <a:pPr lvl="3" indent="672084" algn="l" defTabSz="448055">
              <a:spcBef>
                <a:spcPts val="0"/>
              </a:spcBef>
              <a:defRPr sz="2793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Virtual Meetings</a:t>
            </a:r>
          </a:p>
          <a:p>
            <a:pPr lvl="3" indent="672084" algn="l" defTabSz="448055">
              <a:spcBef>
                <a:spcPts val="0"/>
              </a:spcBef>
              <a:defRPr sz="2793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Data Searches</a:t>
            </a:r>
          </a:p>
          <a:p>
            <a:pPr lvl="3" indent="672084" algn="l" defTabSz="448055">
              <a:spcBef>
                <a:spcPts val="0"/>
              </a:spcBef>
              <a:defRPr sz="2793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Priorities</a:t>
            </a:r>
          </a:p>
          <a:p>
            <a:pPr lvl="3" indent="672084" algn="l" defTabSz="448055">
              <a:spcBef>
                <a:spcPts val="0"/>
              </a:spcBef>
              <a:defRPr sz="2793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Questions</a:t>
            </a:r>
          </a:p>
        </p:txBody>
      </p:sp>
      <p:pic>
        <p:nvPicPr>
          <p:cNvPr id="96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6684451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  <a:prstGeom prst="rect">
            <a:avLst/>
          </a:prstGeom>
        </p:spPr>
        <p:txBody>
          <a:bodyPr/>
          <a:lstStyle/>
          <a:p>
            <a:r>
              <a:t>POETS 2020-2021</a:t>
            </a:r>
          </a:p>
        </p:txBody>
      </p:sp>
      <p:sp>
        <p:nvSpPr>
          <p:cNvPr id="100" name="Subtitle 2"/>
          <p:cNvSpPr txBox="1">
            <a:spLocks noGrp="1"/>
          </p:cNvSpPr>
          <p:nvPr>
            <p:ph type="subTitle" idx="1"/>
          </p:nvPr>
        </p:nvSpPr>
        <p:spPr>
          <a:xfrm>
            <a:off x="261256" y="1175657"/>
            <a:ext cx="11669488" cy="529045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Your Club WEB Site</a:t>
            </a:r>
          </a:p>
          <a:p>
            <a:pPr lvl="2" algn="l"/>
            <a:r>
              <a:t>	</a:t>
            </a:r>
            <a:r>
              <a:rPr sz="3100"/>
              <a:t>Likability</a:t>
            </a:r>
          </a:p>
          <a:p>
            <a:pPr lvl="2" algn="l">
              <a:defRPr sz="3100"/>
            </a:pPr>
            <a:r>
              <a:t>	Space Junk</a:t>
            </a:r>
          </a:p>
        </p:txBody>
      </p:sp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309355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  <a:prstGeom prst="rect">
            <a:avLst/>
          </a:prstGeom>
        </p:spPr>
        <p:txBody>
          <a:bodyPr/>
          <a:lstStyle/>
          <a:p>
            <a:r>
              <a:t>POETS 2020-2021</a:t>
            </a:r>
          </a:p>
        </p:txBody>
      </p:sp>
      <p:sp>
        <p:nvSpPr>
          <p:cNvPr id="105" name="Subtitle 2"/>
          <p:cNvSpPr txBox="1">
            <a:spLocks noGrp="1"/>
          </p:cNvSpPr>
          <p:nvPr>
            <p:ph type="subTitle" idx="1"/>
          </p:nvPr>
        </p:nvSpPr>
        <p:spPr>
          <a:xfrm>
            <a:off x="261256" y="1175657"/>
            <a:ext cx="11669488" cy="529045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Your Club FaceBook</a:t>
            </a:r>
          </a:p>
          <a:p>
            <a:pPr lvl="2" algn="l"/>
            <a:r>
              <a:t>	</a:t>
            </a:r>
            <a:r>
              <a:rPr sz="3600"/>
              <a:t>Likability</a:t>
            </a:r>
          </a:p>
          <a:p>
            <a:pPr lvl="2" algn="l">
              <a:defRPr sz="3600"/>
            </a:pPr>
            <a:r>
              <a:t>	Availability</a:t>
            </a:r>
          </a:p>
          <a:p>
            <a:pPr lvl="2" algn="l"/>
            <a:r>
              <a:rPr sz="3600"/>
              <a:t>	Vibrance</a:t>
            </a:r>
            <a:r>
              <a:t> </a:t>
            </a:r>
          </a:p>
        </p:txBody>
      </p:sp>
      <p:pic>
        <p:nvPicPr>
          <p:cNvPr id="106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6741423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/>
          <p:cNvSpPr txBox="1"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  <a:prstGeom prst="rect">
            <a:avLst/>
          </a:prstGeom>
        </p:spPr>
        <p:txBody>
          <a:bodyPr/>
          <a:lstStyle/>
          <a:p>
            <a:r>
              <a:t>POETS 2020-2021</a:t>
            </a:r>
          </a:p>
        </p:txBody>
      </p:sp>
      <p:sp>
        <p:nvSpPr>
          <p:cNvPr id="110" name="Subtitle 2"/>
          <p:cNvSpPr txBox="1">
            <a:spLocks noGrp="1"/>
          </p:cNvSpPr>
          <p:nvPr>
            <p:ph type="subTitle" idx="1"/>
          </p:nvPr>
        </p:nvSpPr>
        <p:spPr>
          <a:xfrm>
            <a:off x="261256" y="1175657"/>
            <a:ext cx="11669488" cy="529045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Your Club WhatApp Accounts</a:t>
            </a:r>
          </a:p>
          <a:p>
            <a:pPr lvl="2" algn="l"/>
            <a:r>
              <a:t>	</a:t>
            </a:r>
            <a:r>
              <a:rPr sz="3400"/>
              <a:t>Whole Club</a:t>
            </a:r>
          </a:p>
          <a:p>
            <a:pPr lvl="2" algn="l">
              <a:defRPr sz="3400"/>
            </a:pPr>
            <a:r>
              <a:t>	Activity Groups</a:t>
            </a:r>
          </a:p>
          <a:p>
            <a:pPr lvl="2" algn="l">
              <a:defRPr sz="3400"/>
            </a:pPr>
            <a:r>
              <a:t>	Code of Contact</a:t>
            </a:r>
          </a:p>
        </p:txBody>
      </p:sp>
      <p:pic>
        <p:nvPicPr>
          <p:cNvPr id="111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785400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  <a:prstGeom prst="rect">
            <a:avLst/>
          </a:prstGeom>
        </p:spPr>
        <p:txBody>
          <a:bodyPr/>
          <a:lstStyle/>
          <a:p>
            <a:r>
              <a:t>POETS 2020-2021</a:t>
            </a:r>
          </a:p>
        </p:txBody>
      </p:sp>
      <p:sp>
        <p:nvSpPr>
          <p:cNvPr id="115" name="Subtitle 2"/>
          <p:cNvSpPr txBox="1">
            <a:spLocks noGrp="1"/>
          </p:cNvSpPr>
          <p:nvPr>
            <p:ph type="subTitle" idx="1"/>
          </p:nvPr>
        </p:nvSpPr>
        <p:spPr>
          <a:xfrm>
            <a:off x="261256" y="1175657"/>
            <a:ext cx="11669488" cy="529045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Virtual Meetings</a:t>
            </a:r>
          </a:p>
          <a:p>
            <a:pPr lvl="3" algn="l"/>
            <a:r>
              <a:t>	</a:t>
            </a:r>
            <a:r>
              <a:rPr sz="3400"/>
              <a:t>Zoom</a:t>
            </a:r>
          </a:p>
          <a:p>
            <a:pPr lvl="3" algn="l">
              <a:defRPr sz="3400"/>
            </a:pPr>
            <a:r>
              <a:t>	Who is doing what</a:t>
            </a:r>
          </a:p>
        </p:txBody>
      </p:sp>
      <p:pic>
        <p:nvPicPr>
          <p:cNvPr id="116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8293360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  <a:prstGeom prst="rect">
            <a:avLst/>
          </a:prstGeom>
        </p:spPr>
        <p:txBody>
          <a:bodyPr/>
          <a:lstStyle/>
          <a:p>
            <a:r>
              <a:t>POETS 2020-2021</a:t>
            </a:r>
          </a:p>
        </p:txBody>
      </p:sp>
      <p:sp>
        <p:nvSpPr>
          <p:cNvPr id="120" name="Subtitle 2"/>
          <p:cNvSpPr txBox="1">
            <a:spLocks noGrp="1"/>
          </p:cNvSpPr>
          <p:nvPr>
            <p:ph type="subTitle" idx="1"/>
          </p:nvPr>
        </p:nvSpPr>
        <p:spPr>
          <a:xfrm>
            <a:off x="261256" y="1175657"/>
            <a:ext cx="11669488" cy="529045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Data Searches</a:t>
            </a:r>
          </a:p>
          <a:p>
            <a:pPr lvl="2" algn="l"/>
            <a:r>
              <a:t>	</a:t>
            </a:r>
            <a:r>
              <a:rPr sz="3400"/>
              <a:t>Club Runner</a:t>
            </a:r>
          </a:p>
          <a:p>
            <a:pPr lvl="2" algn="l">
              <a:defRPr sz="3400"/>
            </a:pPr>
            <a:r>
              <a:t>	Tablet Applications</a:t>
            </a:r>
          </a:p>
        </p:txBody>
      </p:sp>
      <p:pic>
        <p:nvPicPr>
          <p:cNvPr id="121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5099360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 txBox="1"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  <a:prstGeom prst="rect">
            <a:avLst/>
          </a:prstGeom>
        </p:spPr>
        <p:txBody>
          <a:bodyPr/>
          <a:lstStyle/>
          <a:p>
            <a:r>
              <a:t>POETS 2020-2021</a:t>
            </a:r>
          </a:p>
        </p:txBody>
      </p:sp>
      <p:sp>
        <p:nvSpPr>
          <p:cNvPr id="125" name="Subtitle 2"/>
          <p:cNvSpPr txBox="1">
            <a:spLocks noGrp="1"/>
          </p:cNvSpPr>
          <p:nvPr>
            <p:ph type="subTitle" idx="1"/>
          </p:nvPr>
        </p:nvSpPr>
        <p:spPr>
          <a:xfrm>
            <a:off x="261256" y="1175657"/>
            <a:ext cx="11669488" cy="529045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Priorities</a:t>
            </a:r>
          </a:p>
          <a:p>
            <a:pPr lvl="2" algn="l"/>
            <a:r>
              <a:t>	</a:t>
            </a:r>
            <a:r>
              <a:rPr sz="3300"/>
              <a:t>What do we do first</a:t>
            </a:r>
          </a:p>
        </p:txBody>
      </p:sp>
      <p:pic>
        <p:nvPicPr>
          <p:cNvPr id="126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3257865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  <a:prstGeom prst="rect">
            <a:avLst/>
          </a:prstGeom>
        </p:spPr>
        <p:txBody>
          <a:bodyPr/>
          <a:lstStyle/>
          <a:p>
            <a:r>
              <a:t>POETS 2020-2021</a:t>
            </a:r>
          </a:p>
        </p:txBody>
      </p:sp>
      <p:sp>
        <p:nvSpPr>
          <p:cNvPr id="130" name="Subtitle 2"/>
          <p:cNvSpPr txBox="1">
            <a:spLocks noGrp="1"/>
          </p:cNvSpPr>
          <p:nvPr>
            <p:ph type="subTitle" idx="1"/>
          </p:nvPr>
        </p:nvSpPr>
        <p:spPr>
          <a:xfrm>
            <a:off x="261256" y="1175657"/>
            <a:ext cx="11669488" cy="529045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Questions</a:t>
            </a:r>
          </a:p>
        </p:txBody>
      </p:sp>
      <p:pic>
        <p:nvPicPr>
          <p:cNvPr id="131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185503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95457E-172E-4228-BC42-96C7EA491D0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8250" y="-607219"/>
            <a:ext cx="9953625" cy="746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13863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11293</TotalTime>
  <Words>73</Words>
  <Application>Microsoft Office PowerPoint</Application>
  <PresentationFormat>Custom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POETS 2020-2021</vt:lpstr>
      <vt:lpstr>POETS 2020-2021</vt:lpstr>
      <vt:lpstr>POETS 2020-2021</vt:lpstr>
      <vt:lpstr>POETS 2020-2021</vt:lpstr>
      <vt:lpstr>POETS 2020-2021</vt:lpstr>
      <vt:lpstr>POETS 2020-2021</vt:lpstr>
      <vt:lpstr>POETS 2020-2021</vt:lpstr>
      <vt:lpstr>POETS 2020-2021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2020-2021</dc:title>
  <dc:creator>david holtzhausen</dc:creator>
  <cp:lastModifiedBy>John</cp:lastModifiedBy>
  <cp:revision>8</cp:revision>
  <cp:lastPrinted>2020-05-16T06:20:05Z</cp:lastPrinted>
  <dcterms:modified xsi:type="dcterms:W3CDTF">2020-06-03T15:56:54Z</dcterms:modified>
</cp:coreProperties>
</file>