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59" r:id="rId4"/>
    <p:sldId id="261" r:id="rId5"/>
    <p:sldId id="258" r:id="rId6"/>
    <p:sldId id="272" r:id="rId7"/>
    <p:sldId id="275" r:id="rId8"/>
    <p:sldId id="262" r:id="rId9"/>
    <p:sldId id="263" r:id="rId10"/>
    <p:sldId id="264" r:id="rId11"/>
    <p:sldId id="267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9287-25B1-4C8C-8C37-D95FD85A6C0A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12F2-CCFA-4204-B852-8078760CFDB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John 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1368152" cy="22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2060848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Arial" pitchFamily="34" charset="0"/>
                <a:cs typeface="Arial" pitchFamily="34" charset="0"/>
              </a:rPr>
              <a:t>Presenter</a:t>
            </a:r>
          </a:p>
          <a:p>
            <a:r>
              <a:rPr lang="en-ZA" sz="2400" b="1" dirty="0" smtClean="0">
                <a:latin typeface="Arial" pitchFamily="34" charset="0"/>
                <a:cs typeface="Arial" pitchFamily="34" charset="0"/>
              </a:rPr>
              <a:t>John Jacobs (JJ)</a:t>
            </a:r>
          </a:p>
          <a:p>
            <a:r>
              <a:rPr lang="en-ZA" sz="2400" b="1" dirty="0" smtClean="0">
                <a:latin typeface="Arial" pitchFamily="34" charset="0"/>
                <a:cs typeface="Arial" pitchFamily="34" charset="0"/>
              </a:rPr>
              <a:t>District ClubRunner Administrator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64502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latin typeface="Arial" pitchFamily="34" charset="0"/>
                <a:cs typeface="Arial" pitchFamily="34" charset="0"/>
              </a:rPr>
              <a:t>Session 4 </a:t>
            </a: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RI Learning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otary Learning 07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  <p:pic>
        <p:nvPicPr>
          <p:cNvPr id="8" name="Picture 7" descr="Rotary Learning 08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For any</a:t>
            </a: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5400" b="1" dirty="0" smtClean="0">
                <a:latin typeface="Arial" pitchFamily="34" charset="0"/>
                <a:cs typeface="Arial" pitchFamily="34" charset="0"/>
              </a:rPr>
              <a:t>Questions  </a:t>
            </a:r>
            <a:r>
              <a:rPr lang="en-ZA" sz="4400" b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ZA" sz="5400" b="1" dirty="0" smtClean="0">
                <a:latin typeface="Arial" pitchFamily="34" charset="0"/>
                <a:cs typeface="Arial" pitchFamily="34" charset="0"/>
              </a:rPr>
              <a:t>  Queries</a:t>
            </a:r>
          </a:p>
          <a:p>
            <a:pPr algn="ctr"/>
            <a:endParaRPr lang="en-ZA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Please contact John Jacobs (JJ) at</a:t>
            </a:r>
          </a:p>
          <a:p>
            <a:pPr algn="ctr"/>
            <a:r>
              <a:rPr lang="en-ZA" sz="2800" b="1" dirty="0" err="1" smtClean="0">
                <a:latin typeface="Arial" pitchFamily="34" charset="0"/>
                <a:cs typeface="Arial" pitchFamily="34" charset="0"/>
              </a:rPr>
              <a:t>jjjcms.capetown@gmail.com</a:t>
            </a:r>
            <a:endParaRPr lang="en-ZA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1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196752"/>
            <a:ext cx="9144000" cy="5140990"/>
            <a:chOff x="0" y="1196752"/>
            <a:chExt cx="9144000" cy="5140990"/>
          </a:xfrm>
        </p:grpSpPr>
        <p:pic>
          <p:nvPicPr>
            <p:cNvPr id="6" name="Picture 5" descr="Rotary Learning 06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1196752"/>
              <a:ext cx="9144000" cy="514099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17958147">
              <a:off x="2194967" y="2989927"/>
              <a:ext cx="936104" cy="216024"/>
            </a:xfrm>
            <a:prstGeom prst="rightArrow">
              <a:avLst>
                <a:gd name="adj1" fmla="val 50000"/>
                <a:gd name="adj2" fmla="val 172992"/>
              </a:avLst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196752"/>
            <a:ext cx="9144000" cy="5140990"/>
            <a:chOff x="0" y="1196752"/>
            <a:chExt cx="9144000" cy="5140990"/>
          </a:xfrm>
        </p:grpSpPr>
        <p:pic>
          <p:nvPicPr>
            <p:cNvPr id="8" name="Picture 7" descr="Rotary Learning 06A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1196752"/>
              <a:ext cx="9144000" cy="5140990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3321265">
              <a:off x="7044247" y="3354505"/>
              <a:ext cx="936104" cy="216024"/>
            </a:xfrm>
            <a:prstGeom prst="rightArrow">
              <a:avLst>
                <a:gd name="adj1" fmla="val 50000"/>
                <a:gd name="adj2" fmla="val 172992"/>
              </a:avLst>
            </a:prstGeom>
            <a:solidFill>
              <a:srgbClr val="FF00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Rotary Learning 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8224" y="2996952"/>
            <a:ext cx="183569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 rot="13321265">
            <a:off x="1067583" y="3282498"/>
            <a:ext cx="936104" cy="216024"/>
          </a:xfrm>
          <a:prstGeom prst="rightArrow">
            <a:avLst>
              <a:gd name="adj1" fmla="val 50000"/>
              <a:gd name="adj2" fmla="val 172992"/>
            </a:avLst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otary Learning 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5140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4005064"/>
            <a:ext cx="30963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 rot="17958147">
            <a:off x="6011389" y="2989928"/>
            <a:ext cx="936104" cy="216024"/>
          </a:xfrm>
          <a:prstGeom prst="rightArrow">
            <a:avLst>
              <a:gd name="adj1" fmla="val 50000"/>
              <a:gd name="adj2" fmla="val 172992"/>
            </a:avLst>
          </a:prstGeom>
          <a:solidFill>
            <a:srgbClr val="FF00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Learning Centre  - Virtual Classroom</a:t>
            </a:r>
          </a:p>
          <a:p>
            <a:pPr algn="ctr"/>
            <a:endParaRPr lang="en-Z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1000" b="1" dirty="0" smtClean="0">
              <a:latin typeface="Arial" pitchFamily="34" charset="0"/>
              <a:cs typeface="Arial" pitchFamily="34" charset="0"/>
            </a:endParaRP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First, sign into 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My Rotary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to access the Courses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Hover on the link  - 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Learning and Reference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Move and Click on  - 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Learning Centre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(top right on screen)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Choose Category </a:t>
            </a:r>
            <a:r>
              <a:rPr lang="en-ZA" sz="2400" dirty="0" err="1" smtClean="0">
                <a:latin typeface="Wingdings" pitchFamily="2" charset="2"/>
              </a:rPr>
              <a:t>à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Leadership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400" dirty="0" err="1" smtClean="0">
                <a:latin typeface="Wingdings" pitchFamily="2" charset="2"/>
              </a:rPr>
              <a:t>à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Club Leadership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View Page with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Course Catalogue</a:t>
            </a:r>
            <a:endParaRPr lang="en-ZA" sz="2400" dirty="0" smtClean="0">
              <a:latin typeface="Arial" pitchFamily="34" charset="0"/>
              <a:cs typeface="Arial" pitchFamily="34" charset="0"/>
            </a:endParaRP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Select your Course and click on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ENROLL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The Course Structure is listed, just follow the sequence.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Complete the Course and Print Your Certificate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Rotary Learning 0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409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915816" y="4077072"/>
            <a:ext cx="183569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3" name="Group 12"/>
          <p:cNvGrpSpPr/>
          <p:nvPr/>
        </p:nvGrpSpPr>
        <p:grpSpPr>
          <a:xfrm>
            <a:off x="0" y="1124744"/>
            <a:ext cx="9144000" cy="5140990"/>
            <a:chOff x="0" y="1124744"/>
            <a:chExt cx="9144000" cy="5140990"/>
          </a:xfrm>
        </p:grpSpPr>
        <p:pic>
          <p:nvPicPr>
            <p:cNvPr id="11" name="Picture 10" descr="Rotary Learning 01TRF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4744"/>
              <a:ext cx="9144000" cy="514099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403648" y="4077072"/>
              <a:ext cx="1835696" cy="1440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1124744"/>
            <a:ext cx="9144000" cy="5140990"/>
            <a:chOff x="0" y="1124744"/>
            <a:chExt cx="9144000" cy="5140990"/>
          </a:xfrm>
        </p:grpSpPr>
        <p:pic>
          <p:nvPicPr>
            <p:cNvPr id="15" name="Picture 14" descr="Rotary Learning 01TRF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24744"/>
              <a:ext cx="9144000" cy="514099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915816" y="4077072"/>
              <a:ext cx="1835696" cy="1440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7292 0.00023 L 0.32292 0.000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 smtClean="0">
                <a:latin typeface="Arial" pitchFamily="34" charset="0"/>
                <a:cs typeface="Arial" pitchFamily="34" charset="0"/>
              </a:rPr>
              <a:t>The Learning &amp; Reference Page</a:t>
            </a:r>
            <a:endParaRPr lang="en-ZA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ZA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atin typeface="Arial" pitchFamily="34" charset="0"/>
                <a:cs typeface="Arial" pitchFamily="34" charset="0"/>
              </a:rPr>
              <a:t>Learning &amp; Reference</a:t>
            </a:r>
          </a:p>
          <a:p>
            <a:pPr algn="ctr"/>
            <a:r>
              <a:rPr lang="en-ZA" sz="2800" b="1" dirty="0" smtClean="0">
                <a:latin typeface="Arial" pitchFamily="34" charset="0"/>
                <a:cs typeface="Arial" pitchFamily="34" charset="0"/>
              </a:rPr>
              <a:t>Your “Go To” Place</a:t>
            </a:r>
          </a:p>
          <a:p>
            <a:pPr algn="ctr"/>
            <a:endParaRPr lang="en-ZA" sz="1400" b="1" dirty="0" smtClean="0">
              <a:latin typeface="Arial" pitchFamily="34" charset="0"/>
              <a:cs typeface="Arial" pitchFamily="34" charset="0"/>
            </a:endParaRP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First, sign into 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My Rotary</a:t>
            </a:r>
            <a:r>
              <a:rPr lang="en-ZA" sz="24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to access the resources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Click on the link  -  </a:t>
            </a:r>
            <a:r>
              <a:rPr lang="en-ZA" sz="2400" b="1" i="1" dirty="0" smtClean="0">
                <a:latin typeface="Arial" pitchFamily="34" charset="0"/>
                <a:cs typeface="Arial" pitchFamily="34" charset="0"/>
              </a:rPr>
              <a:t>Learning and Reference</a:t>
            </a:r>
          </a:p>
          <a:p>
            <a:pPr marL="6985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Get access to all you need – Resources and Reference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3861048"/>
            <a:ext cx="9144000" cy="2763688"/>
            <a:chOff x="0" y="3861048"/>
            <a:chExt cx="9144000" cy="2763688"/>
          </a:xfrm>
        </p:grpSpPr>
        <p:pic>
          <p:nvPicPr>
            <p:cNvPr id="7" name="Picture 6" descr="Rotary Learning 06.PNG"/>
            <p:cNvPicPr>
              <a:picLocks noChangeAspect="1"/>
            </p:cNvPicPr>
            <p:nvPr/>
          </p:nvPicPr>
          <p:blipFill>
            <a:blip r:embed="rId3" cstate="print"/>
            <a:srcRect t="4202" b="42041"/>
            <a:stretch>
              <a:fillRect/>
            </a:stretch>
          </p:blipFill>
          <p:spPr>
            <a:xfrm>
              <a:off x="0" y="3861048"/>
              <a:ext cx="9144000" cy="276368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339752" y="4797152"/>
              <a:ext cx="158417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00392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POETS 2020-2021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otary Learning 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40990"/>
          </a:xfrm>
          <a:prstGeom prst="rect">
            <a:avLst/>
          </a:prstGeom>
        </p:spPr>
      </p:pic>
      <p:pic>
        <p:nvPicPr>
          <p:cNvPr id="7" name="Picture 6" descr="Rotary Learning 07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9144000" cy="5140990"/>
          </a:xfrm>
          <a:prstGeom prst="rect">
            <a:avLst/>
          </a:prstGeom>
        </p:spPr>
      </p:pic>
      <p:pic>
        <p:nvPicPr>
          <p:cNvPr id="8" name="Picture 7" descr="Rotary Learning 07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4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93F5F9"/>
      </a:lt2>
      <a:accent1>
        <a:srgbClr val="089CA2"/>
      </a:accent1>
      <a:accent2>
        <a:srgbClr val="0B539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171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83</cp:revision>
  <dcterms:created xsi:type="dcterms:W3CDTF">2020-05-08T23:25:46Z</dcterms:created>
  <dcterms:modified xsi:type="dcterms:W3CDTF">2020-05-26T02:39:59Z</dcterms:modified>
</cp:coreProperties>
</file>