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</p:sldIdLst>
  <p:sldSz cx="12192000" cy="6858000"/>
  <p:notesSz cx="6858000" cy="99456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63AE2-8D88-435D-A2FA-DD427260B265}" type="datetimeFigureOut">
              <a:rPr lang="en-ZA" smtClean="0"/>
              <a:pPr/>
              <a:t>2020-06-03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81821-6FE8-40C8-8D7D-8F5CF50D87C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42026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724202"/>
            <a:ext cx="5029200" cy="447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837790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rotary9350.co.z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yrotary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rotary9350.co.z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idx="1"/>
          </p:nvPr>
        </p:nvSpPr>
        <p:spPr>
          <a:xfrm>
            <a:off x="261256" y="1175657"/>
            <a:ext cx="11669488" cy="52904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39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The E-basics of RI and ClubRunner</a:t>
            </a:r>
          </a:p>
          <a:p>
            <a:r>
              <a:t>DGN Ian Robertson</a:t>
            </a:r>
          </a:p>
          <a:p>
            <a:r>
              <a:t>WEB Administrator</a:t>
            </a:r>
          </a:p>
          <a:p>
            <a:r>
              <a:t>May 2020</a:t>
            </a:r>
          </a:p>
          <a:p>
            <a:endParaRPr/>
          </a:p>
          <a:p>
            <a:pPr lvl="3" algn="l"/>
            <a:r>
              <a:t>Our District Footprint</a:t>
            </a:r>
          </a:p>
          <a:p>
            <a:pPr lvl="3" algn="l"/>
            <a:r>
              <a:t>Logging into MyRotary</a:t>
            </a:r>
          </a:p>
          <a:p>
            <a:pPr lvl="3" algn="l"/>
            <a:r>
              <a:t>Logging into ClubRunner</a:t>
            </a:r>
          </a:p>
          <a:p>
            <a:pPr lvl="3" algn="l"/>
            <a:r>
              <a:t>Data Integrity</a:t>
            </a:r>
          </a:p>
          <a:p>
            <a:pPr lvl="3" algn="l"/>
            <a:r>
              <a:t>Questions</a:t>
            </a:r>
          </a:p>
          <a:p>
            <a:r>
              <a:t>	</a:t>
            </a:r>
          </a:p>
        </p:txBody>
      </p:sp>
      <p:pic>
        <p:nvPicPr>
          <p:cNvPr id="96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111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61256" y="1175657"/>
            <a:ext cx="6211349" cy="331726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WEB Site</a:t>
            </a:r>
          </a:p>
          <a:p>
            <a:pPr lvl="2" algn="l"/>
            <a:r>
              <a:t>Using your internet browser </a:t>
            </a:r>
          </a:p>
          <a:p>
            <a:pPr lvl="2" algn="l"/>
            <a:r>
              <a:t>Type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www.rotary9350.co.za</a:t>
            </a:r>
          </a:p>
          <a:p>
            <a:pPr lvl="2" algn="l"/>
            <a:r>
              <a:t>Up to date</a:t>
            </a:r>
          </a:p>
          <a:p>
            <a:pPr lvl="2" algn="l"/>
            <a:r>
              <a:t>Notice: Member Login</a:t>
            </a:r>
          </a:p>
        </p:txBody>
      </p:sp>
      <p:pic>
        <p:nvPicPr>
          <p:cNvPr id="112" name="Picture 4" descr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pic>
        <p:nvPicPr>
          <p:cNvPr id="114" name="Screen Shot 2020-05-13 at 16.44.57.png" descr="Screen Shot 2020-05-13 at 16.44.57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348393" y="1437605"/>
            <a:ext cx="6391777" cy="386643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Oval"/>
          <p:cNvSpPr/>
          <p:nvPr/>
        </p:nvSpPr>
        <p:spPr>
          <a:xfrm>
            <a:off x="10626769" y="1354018"/>
            <a:ext cx="1270001" cy="547527"/>
          </a:xfrm>
          <a:prstGeom prst="ellipse">
            <a:avLst/>
          </a:prstGeom>
          <a:ln w="50800">
            <a:solidFill>
              <a:srgbClr val="FF1F0F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37502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118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61256" y="1175657"/>
            <a:ext cx="4938919" cy="349798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FaceBook</a:t>
            </a:r>
          </a:p>
          <a:p>
            <a:pPr lvl="2" algn="l"/>
            <a:r>
              <a:t>Create your own account</a:t>
            </a:r>
          </a:p>
          <a:p>
            <a:pPr lvl="2" algn="l"/>
            <a:r>
              <a:t>Be very conservative</a:t>
            </a:r>
          </a:p>
          <a:p>
            <a:pPr lvl="2" algn="l"/>
            <a:r>
              <a:t>Join FB: Rotary 9350</a:t>
            </a:r>
          </a:p>
          <a:p>
            <a:pPr lvl="2" algn="l"/>
            <a:r>
              <a:t>Up to date</a:t>
            </a:r>
          </a:p>
          <a:p>
            <a:pPr lvl="2" algn="l"/>
            <a:r>
              <a:t>Well managed</a:t>
            </a:r>
          </a:p>
        </p:txBody>
      </p:sp>
      <p:pic>
        <p:nvPicPr>
          <p:cNvPr id="119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pic>
        <p:nvPicPr>
          <p:cNvPr id="121" name="Screen Shot 2020-05-13 at 17.09.51.png" descr="Screen Shot 2020-05-13 at 17.09.51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26742" y="1445716"/>
            <a:ext cx="6246789" cy="438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9266757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124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61256" y="1175657"/>
            <a:ext cx="4472082" cy="3362809"/>
          </a:xfrm>
          <a:prstGeom prst="rect">
            <a:avLst/>
          </a:prstGeom>
        </p:spPr>
        <p:txBody>
          <a:bodyPr/>
          <a:lstStyle/>
          <a:p>
            <a:pPr defTabSz="557784">
              <a:spcBef>
                <a:spcPts val="0"/>
              </a:spcBef>
              <a:defRPr sz="2684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WhatsApp</a:t>
            </a:r>
            <a:endParaRPr sz="2074"/>
          </a:p>
          <a:p>
            <a:pPr lvl="2" indent="557784" algn="l" defTabSz="557784">
              <a:spcBef>
                <a:spcPts val="600"/>
              </a:spcBef>
              <a:defRPr sz="2074"/>
            </a:pPr>
            <a:r>
              <a:t>Useful Tool</a:t>
            </a:r>
          </a:p>
          <a:p>
            <a:pPr lvl="2" indent="557784" algn="l" defTabSz="557784">
              <a:spcBef>
                <a:spcPts val="600"/>
              </a:spcBef>
              <a:defRPr sz="2074"/>
            </a:pPr>
            <a:r>
              <a:t>Used Correctly</a:t>
            </a:r>
          </a:p>
          <a:p>
            <a:pPr lvl="2" indent="557784" algn="l" defTabSz="557784">
              <a:spcBef>
                <a:spcPts val="600"/>
              </a:spcBef>
              <a:defRPr sz="2074"/>
            </a:pPr>
            <a:r>
              <a:t>DG to Presidents, one way</a:t>
            </a:r>
          </a:p>
          <a:p>
            <a:pPr lvl="2" indent="557784" algn="l" defTabSz="557784">
              <a:spcBef>
                <a:spcPts val="600"/>
              </a:spcBef>
              <a:defRPr sz="2074"/>
            </a:pPr>
            <a:r>
              <a:t>AGs to presidents, both ways</a:t>
            </a:r>
          </a:p>
          <a:p>
            <a:pPr lvl="2" indent="557784" algn="l" defTabSz="557784">
              <a:spcBef>
                <a:spcPts val="600"/>
              </a:spcBef>
              <a:defRPr sz="2074"/>
            </a:pPr>
            <a:r>
              <a:t>DG to AGs both ways</a:t>
            </a:r>
          </a:p>
          <a:p>
            <a:pPr lvl="2" indent="557784" algn="l" defTabSz="557784">
              <a:spcBef>
                <a:spcPts val="600"/>
              </a:spcBef>
              <a:defRPr sz="2074"/>
            </a:pPr>
            <a:r>
              <a:t>One on One</a:t>
            </a:r>
          </a:p>
          <a:p>
            <a:pPr lvl="2" indent="557784" algn="l" defTabSz="557784">
              <a:spcBef>
                <a:spcPts val="600"/>
              </a:spcBef>
              <a:defRPr sz="2074"/>
            </a:pPr>
            <a:r>
              <a:t>Long phone calls</a:t>
            </a:r>
          </a:p>
        </p:txBody>
      </p:sp>
      <p:pic>
        <p:nvPicPr>
          <p:cNvPr id="125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pic>
        <p:nvPicPr>
          <p:cNvPr id="127" name="Screen Shot 2020-05-15 at 09.30.24.png" descr="Screen Shot 2020-05-15 at 09.30.24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12149" y="2037198"/>
            <a:ext cx="6442398" cy="34728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5421856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130" name="Subtitle 2"/>
          <p:cNvSpPr txBox="1">
            <a:spLocks noGrp="1"/>
          </p:cNvSpPr>
          <p:nvPr>
            <p:ph type="subTitle" idx="1"/>
          </p:nvPr>
        </p:nvSpPr>
        <p:spPr>
          <a:xfrm>
            <a:off x="261256" y="1175657"/>
            <a:ext cx="11669488" cy="52904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Logging into MyRotary</a:t>
            </a:r>
          </a:p>
          <a:p>
            <a:pPr lvl="2" algn="l"/>
            <a:r>
              <a:t>	</a:t>
            </a:r>
            <a:r>
              <a:rPr sz="3000"/>
              <a:t>Member Data</a:t>
            </a:r>
          </a:p>
          <a:p>
            <a:pPr lvl="2" algn="l">
              <a:defRPr sz="3000"/>
            </a:pPr>
            <a:r>
              <a:t>	Club administration</a:t>
            </a:r>
          </a:p>
          <a:p>
            <a:pPr lvl="2" algn="l">
              <a:defRPr sz="3000"/>
            </a:pPr>
            <a:r>
              <a:t>	Citation Program</a:t>
            </a:r>
          </a:p>
        </p:txBody>
      </p:sp>
      <p:pic>
        <p:nvPicPr>
          <p:cNvPr id="131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3439379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135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61256" y="1175657"/>
            <a:ext cx="5528748" cy="544251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Logging into MyRotary</a:t>
            </a:r>
          </a:p>
          <a:p>
            <a:pPr lvl="2" algn="l">
              <a:defRPr sz="2300"/>
            </a:pPr>
            <a:r>
              <a:t>Open Bowser</a:t>
            </a:r>
          </a:p>
          <a:p>
            <a:pPr lvl="2" algn="l">
              <a:defRPr sz="2300"/>
            </a:pPr>
            <a:r>
              <a:t>Enter URL: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www.myrotary.org</a:t>
            </a:r>
          </a:p>
          <a:p>
            <a:pPr lvl="2" algn="l">
              <a:defRPr sz="2300"/>
            </a:pPr>
            <a:r>
              <a:t>Select: SignIn</a:t>
            </a:r>
          </a:p>
          <a:p>
            <a:pPr lvl="2" algn="l">
              <a:defRPr sz="2300"/>
            </a:pPr>
            <a:r>
              <a:t>Use your e-mail</a:t>
            </a:r>
          </a:p>
          <a:p>
            <a:pPr lvl="2" algn="l">
              <a:defRPr sz="2300"/>
            </a:pPr>
            <a:r>
              <a:t>Then your PassWord</a:t>
            </a:r>
          </a:p>
          <a:p>
            <a:pPr lvl="2" algn="l">
              <a:defRPr sz="2300"/>
            </a:pPr>
            <a:r>
              <a:t>As for help !</a:t>
            </a:r>
          </a:p>
          <a:p>
            <a:pPr lvl="2" algn="l">
              <a:defRPr sz="2300"/>
            </a:pPr>
            <a:r>
              <a:t>Get to know this sight in steps</a:t>
            </a:r>
          </a:p>
          <a:p>
            <a:pPr lvl="2" algn="l">
              <a:defRPr sz="2300"/>
            </a:pPr>
            <a:r>
              <a:t>Decide what you want to achieve</a:t>
            </a:r>
          </a:p>
          <a:p>
            <a:pPr lvl="2" algn="l">
              <a:defRPr sz="2300"/>
            </a:pPr>
            <a:r>
              <a:t>keep notes on how you got there</a:t>
            </a:r>
          </a:p>
        </p:txBody>
      </p:sp>
      <p:pic>
        <p:nvPicPr>
          <p:cNvPr id="136" name="Picture 4" descr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pic>
        <p:nvPicPr>
          <p:cNvPr id="138" name="Screen Shot 2020-05-15 at 11.03.09.png" descr="Screen Shot 2020-05-15 at 11.03.09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809488" y="1421012"/>
            <a:ext cx="5753927" cy="3440544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Oval"/>
          <p:cNvSpPr/>
          <p:nvPr/>
        </p:nvSpPr>
        <p:spPr>
          <a:xfrm>
            <a:off x="10489394" y="1612823"/>
            <a:ext cx="1270001" cy="558056"/>
          </a:xfrm>
          <a:prstGeom prst="ellipse">
            <a:avLst/>
          </a:prstGeom>
          <a:ln w="63500">
            <a:solidFill>
              <a:srgbClr val="C40614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943959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142" name="Subtitle 2"/>
          <p:cNvSpPr txBox="1">
            <a:spLocks noGrp="1"/>
          </p:cNvSpPr>
          <p:nvPr>
            <p:ph type="subTitle" idx="1"/>
          </p:nvPr>
        </p:nvSpPr>
        <p:spPr>
          <a:xfrm>
            <a:off x="261256" y="1175657"/>
            <a:ext cx="11669488" cy="52904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Logging into ClubRunner</a:t>
            </a:r>
          </a:p>
          <a:p>
            <a:pPr lvl="2" algn="l"/>
            <a:r>
              <a:t>	</a:t>
            </a:r>
            <a:r>
              <a:rPr sz="3300"/>
              <a:t>Member Data</a:t>
            </a:r>
          </a:p>
          <a:p>
            <a:pPr lvl="2" algn="l">
              <a:defRPr sz="3300"/>
            </a:pPr>
            <a:r>
              <a:t>	Club Data</a:t>
            </a:r>
          </a:p>
          <a:p>
            <a:pPr lvl="4" algn="l">
              <a:defRPr sz="3300"/>
            </a:pPr>
            <a:r>
              <a:t>Much easer than MyRotary</a:t>
            </a:r>
          </a:p>
        </p:txBody>
      </p:sp>
      <p:pic>
        <p:nvPicPr>
          <p:cNvPr id="143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2182306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147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61256" y="1175657"/>
            <a:ext cx="6172148" cy="528764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Logging into ClubRunner</a:t>
            </a:r>
          </a:p>
          <a:p>
            <a:pPr lvl="2" algn="l"/>
            <a:r>
              <a:t>Open Browser</a:t>
            </a:r>
          </a:p>
          <a:p>
            <a:pPr lvl="2" algn="l"/>
            <a:r>
              <a:t>Enter URL: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www.rotary9350.co.za</a:t>
            </a:r>
          </a:p>
          <a:p>
            <a:pPr lvl="2" algn="l"/>
            <a:r>
              <a:t>Select Member Login</a:t>
            </a:r>
          </a:p>
          <a:p>
            <a:pPr lvl="2" algn="l"/>
            <a:r>
              <a:t>All you need is you e-mail address</a:t>
            </a:r>
          </a:p>
          <a:p>
            <a:pPr lvl="2" algn="l"/>
            <a:r>
              <a:t>If this dose not work ask for help</a:t>
            </a:r>
          </a:p>
          <a:p>
            <a:pPr lvl="2" algn="l"/>
            <a:r>
              <a:t>Ian or JJ or Club Secretary </a:t>
            </a:r>
          </a:p>
        </p:txBody>
      </p:sp>
      <p:pic>
        <p:nvPicPr>
          <p:cNvPr id="148" name="Picture 4" descr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pic>
        <p:nvPicPr>
          <p:cNvPr id="150" name="Screen Shot 2020-05-13 at 16.44.57.png" descr="Screen Shot 2020-05-13 at 16.44.57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523359" y="1474288"/>
            <a:ext cx="4707091" cy="2847353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Oval"/>
          <p:cNvSpPr/>
          <p:nvPr/>
        </p:nvSpPr>
        <p:spPr>
          <a:xfrm>
            <a:off x="10243802" y="1328748"/>
            <a:ext cx="1270001" cy="556814"/>
          </a:xfrm>
          <a:prstGeom prst="ellipse">
            <a:avLst/>
          </a:prstGeom>
          <a:ln w="50800">
            <a:solidFill>
              <a:srgbClr val="C40A1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52" name="Screen Shot 2020-05-15 at 11.38.25.png" descr="Screen Shot 2020-05-15 at 11.38.25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101096" y="3372843"/>
            <a:ext cx="3483900" cy="27208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77801100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155" name="Subtitle 2"/>
          <p:cNvSpPr txBox="1">
            <a:spLocks noGrp="1"/>
          </p:cNvSpPr>
          <p:nvPr>
            <p:ph type="subTitle" idx="1"/>
          </p:nvPr>
        </p:nvSpPr>
        <p:spPr>
          <a:xfrm>
            <a:off x="261256" y="1175657"/>
            <a:ext cx="11669488" cy="52904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Data Integrity</a:t>
            </a:r>
          </a:p>
          <a:p>
            <a:pPr lvl="2" algn="l"/>
            <a:r>
              <a:t>	</a:t>
            </a:r>
            <a:r>
              <a:rPr sz="3400"/>
              <a:t>Missing Data</a:t>
            </a:r>
          </a:p>
          <a:p>
            <a:pPr lvl="2" algn="l">
              <a:defRPr sz="3400"/>
            </a:pPr>
            <a:r>
              <a:t>	Incorrect Data</a:t>
            </a:r>
          </a:p>
          <a:p>
            <a:pPr lvl="2" algn="l">
              <a:defRPr sz="3400"/>
            </a:pPr>
            <a:r>
              <a:t>	Data Access</a:t>
            </a:r>
          </a:p>
        </p:txBody>
      </p:sp>
      <p:pic>
        <p:nvPicPr>
          <p:cNvPr id="156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219329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100" name="Subtitle 2"/>
          <p:cNvSpPr txBox="1">
            <a:spLocks noGrp="1"/>
          </p:cNvSpPr>
          <p:nvPr>
            <p:ph type="subTitle" idx="1"/>
          </p:nvPr>
        </p:nvSpPr>
        <p:spPr>
          <a:xfrm>
            <a:off x="261256" y="1175657"/>
            <a:ext cx="11669488" cy="52904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Our District Footprint</a:t>
            </a:r>
          </a:p>
          <a:p>
            <a:pPr lvl="2" algn="l"/>
            <a:r>
              <a:t>	</a:t>
            </a:r>
            <a:r>
              <a:rPr sz="3400"/>
              <a:t>WEB Site</a:t>
            </a:r>
          </a:p>
          <a:p>
            <a:pPr lvl="2" algn="l">
              <a:defRPr sz="3400"/>
            </a:pPr>
            <a:r>
              <a:t>	FaceBook</a:t>
            </a:r>
          </a:p>
          <a:p>
            <a:pPr lvl="2" algn="l">
              <a:defRPr sz="3400"/>
            </a:pPr>
            <a:r>
              <a:t>	WhatsApp</a:t>
            </a:r>
          </a:p>
        </p:txBody>
      </p:sp>
      <p:pic>
        <p:nvPicPr>
          <p:cNvPr id="101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105" name="Subtitle 2"/>
          <p:cNvSpPr txBox="1">
            <a:spLocks noGrp="1"/>
          </p:cNvSpPr>
          <p:nvPr>
            <p:ph type="subTitle" idx="1"/>
          </p:nvPr>
        </p:nvSpPr>
        <p:spPr>
          <a:xfrm>
            <a:off x="261256" y="1175657"/>
            <a:ext cx="11669488" cy="52904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Logging into MyRotary</a:t>
            </a:r>
          </a:p>
          <a:p>
            <a:pPr lvl="2" algn="l"/>
            <a:r>
              <a:t>	</a:t>
            </a:r>
            <a:r>
              <a:rPr sz="3000"/>
              <a:t>Member Data</a:t>
            </a:r>
          </a:p>
          <a:p>
            <a:pPr lvl="2" algn="l">
              <a:defRPr sz="3000"/>
            </a:pPr>
            <a:r>
              <a:t>	Club administration</a:t>
            </a:r>
          </a:p>
          <a:p>
            <a:pPr lvl="2" algn="l">
              <a:defRPr sz="3000"/>
            </a:pPr>
            <a:r>
              <a:t>	Citation Program</a:t>
            </a:r>
          </a:p>
        </p:txBody>
      </p:sp>
      <p:pic>
        <p:nvPicPr>
          <p:cNvPr id="106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110" name="Subtitle 2"/>
          <p:cNvSpPr txBox="1">
            <a:spLocks noGrp="1"/>
          </p:cNvSpPr>
          <p:nvPr>
            <p:ph type="subTitle" idx="1"/>
          </p:nvPr>
        </p:nvSpPr>
        <p:spPr>
          <a:xfrm>
            <a:off x="261256" y="1175657"/>
            <a:ext cx="11669488" cy="52904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Logging into ClubRunner</a:t>
            </a:r>
          </a:p>
          <a:p>
            <a:pPr lvl="2" algn="l"/>
            <a:r>
              <a:t>	</a:t>
            </a:r>
            <a:r>
              <a:rPr sz="3300"/>
              <a:t>Member Data</a:t>
            </a:r>
          </a:p>
          <a:p>
            <a:pPr lvl="2" algn="l">
              <a:defRPr sz="3300"/>
            </a:pPr>
            <a:r>
              <a:t>	Club Data</a:t>
            </a:r>
          </a:p>
        </p:txBody>
      </p:sp>
      <p:pic>
        <p:nvPicPr>
          <p:cNvPr id="111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115" name="Subtitle 2"/>
          <p:cNvSpPr txBox="1">
            <a:spLocks noGrp="1"/>
          </p:cNvSpPr>
          <p:nvPr>
            <p:ph type="subTitle" idx="1"/>
          </p:nvPr>
        </p:nvSpPr>
        <p:spPr>
          <a:xfrm>
            <a:off x="261256" y="1175657"/>
            <a:ext cx="11669488" cy="52904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Data Integrity</a:t>
            </a:r>
          </a:p>
          <a:p>
            <a:pPr lvl="2" algn="l"/>
            <a:r>
              <a:t>	</a:t>
            </a:r>
            <a:r>
              <a:rPr sz="3400"/>
              <a:t>Missing Data</a:t>
            </a:r>
          </a:p>
          <a:p>
            <a:pPr lvl="2" algn="l">
              <a:defRPr sz="3400"/>
            </a:pPr>
            <a:r>
              <a:t>	Incorrect Data</a:t>
            </a:r>
          </a:p>
          <a:p>
            <a:pPr lvl="2" algn="l">
              <a:defRPr sz="3400"/>
            </a:pPr>
            <a:r>
              <a:t>	Data Access</a:t>
            </a:r>
          </a:p>
        </p:txBody>
      </p:sp>
      <p:pic>
        <p:nvPicPr>
          <p:cNvPr id="116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120" name="Subtitle 2"/>
          <p:cNvSpPr txBox="1">
            <a:spLocks noGrp="1"/>
          </p:cNvSpPr>
          <p:nvPr>
            <p:ph type="subTitle" idx="1"/>
          </p:nvPr>
        </p:nvSpPr>
        <p:spPr>
          <a:xfrm>
            <a:off x="261256" y="1175657"/>
            <a:ext cx="11669488" cy="529045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Questions</a:t>
            </a:r>
          </a:p>
        </p:txBody>
      </p:sp>
      <p:pic>
        <p:nvPicPr>
          <p:cNvPr id="121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idx="1"/>
          </p:nvPr>
        </p:nvSpPr>
        <p:spPr>
          <a:xfrm>
            <a:off x="261256" y="1175657"/>
            <a:ext cx="11669488" cy="52904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39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The E-basics of RI and ClubRunner</a:t>
            </a:r>
          </a:p>
          <a:p>
            <a:r>
              <a:t>DGN Ian Robertson</a:t>
            </a:r>
          </a:p>
          <a:p>
            <a:r>
              <a:t>WEB Administrator</a:t>
            </a:r>
          </a:p>
          <a:p>
            <a:r>
              <a:t>May 2020</a:t>
            </a:r>
          </a:p>
          <a:p>
            <a:endParaRPr/>
          </a:p>
          <a:p>
            <a:pPr lvl="3" algn="l"/>
            <a:r>
              <a:t>Our District Footprint</a:t>
            </a:r>
          </a:p>
          <a:p>
            <a:pPr lvl="3" algn="l"/>
            <a:r>
              <a:t>Logging into MyRotary</a:t>
            </a:r>
          </a:p>
          <a:p>
            <a:pPr lvl="3" algn="l"/>
            <a:r>
              <a:t>Logging into ClubRunner</a:t>
            </a:r>
          </a:p>
          <a:p>
            <a:pPr lvl="3" algn="l"/>
            <a:r>
              <a:t>Data Integrity</a:t>
            </a:r>
          </a:p>
          <a:p>
            <a:pPr lvl="3" algn="l"/>
            <a:r>
              <a:t>Questions</a:t>
            </a:r>
          </a:p>
          <a:p>
            <a:r>
              <a:t>	</a:t>
            </a:r>
          </a:p>
        </p:txBody>
      </p:sp>
      <p:pic>
        <p:nvPicPr>
          <p:cNvPr id="96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8726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100" name="Subtitle 2"/>
          <p:cNvSpPr txBox="1">
            <a:spLocks noGrp="1"/>
          </p:cNvSpPr>
          <p:nvPr>
            <p:ph type="subTitle" idx="1"/>
          </p:nvPr>
        </p:nvSpPr>
        <p:spPr>
          <a:xfrm>
            <a:off x="261256" y="1175657"/>
            <a:ext cx="11669488" cy="52904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Our District Footprint</a:t>
            </a:r>
          </a:p>
          <a:p>
            <a:pPr lvl="2" algn="l"/>
            <a:r>
              <a:t>	</a:t>
            </a:r>
            <a:r>
              <a:rPr sz="3400"/>
              <a:t>WEB Site</a:t>
            </a:r>
          </a:p>
          <a:p>
            <a:pPr lvl="2" algn="l">
              <a:defRPr sz="3400"/>
            </a:pPr>
            <a:r>
              <a:t>	FaceBook</a:t>
            </a:r>
          </a:p>
          <a:p>
            <a:pPr lvl="2" algn="l">
              <a:defRPr sz="3400"/>
            </a:pPr>
            <a:r>
              <a:t>	WhatsApp</a:t>
            </a:r>
          </a:p>
        </p:txBody>
      </p:sp>
      <p:pic>
        <p:nvPicPr>
          <p:cNvPr id="101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101183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  <a:prstGeom prst="rect">
            <a:avLst/>
          </a:prstGeom>
        </p:spPr>
        <p:txBody>
          <a:bodyPr/>
          <a:lstStyle/>
          <a:p>
            <a:r>
              <a:t>POETS 2020-2021</a:t>
            </a:r>
          </a:p>
        </p:txBody>
      </p:sp>
      <p:sp>
        <p:nvSpPr>
          <p:cNvPr id="105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61256" y="1175657"/>
            <a:ext cx="7115036" cy="256919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Google</a:t>
            </a:r>
          </a:p>
          <a:p>
            <a:pPr lvl="2" algn="l"/>
            <a:r>
              <a:t>Google, Rotary District Orginization</a:t>
            </a:r>
          </a:p>
          <a:p>
            <a:pPr lvl="2" algn="l"/>
            <a:r>
              <a:t>You Get exposure to D9350 right away</a:t>
            </a:r>
          </a:p>
          <a:p>
            <a:pPr lvl="2" algn="l"/>
            <a:r>
              <a:t>Then D9370 and D9400</a:t>
            </a:r>
          </a:p>
          <a:p>
            <a:pPr lvl="2" algn="l"/>
            <a:r>
              <a:t>You will also get incomplete data</a:t>
            </a:r>
          </a:p>
        </p:txBody>
      </p:sp>
      <p:pic>
        <p:nvPicPr>
          <p:cNvPr id="106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pic>
        <p:nvPicPr>
          <p:cNvPr id="108" name="Screen Shot 2020-05-13 at 16.26.25.png" descr="Screen Shot 2020-05-13 at 16.26.25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251007" y="1714068"/>
            <a:ext cx="4445612" cy="37838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8346652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11293</TotalTime>
  <Words>283</Words>
  <Application>Microsoft Office PowerPoint</Application>
  <PresentationFormat>Custom</PresentationFormat>
  <Paragraphs>129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POETS 2020-2021</dc:title>
  <dc:creator>david holtzhausen</dc:creator>
  <cp:lastModifiedBy>John</cp:lastModifiedBy>
  <cp:revision>8</cp:revision>
  <cp:lastPrinted>2020-05-16T06:20:05Z</cp:lastPrinted>
  <dcterms:modified xsi:type="dcterms:W3CDTF">2020-06-03T15:55:23Z</dcterms:modified>
</cp:coreProperties>
</file>