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285" r:id="rId3"/>
    <p:sldId id="286" r:id="rId4"/>
    <p:sldId id="287" r:id="rId5"/>
    <p:sldId id="288" r:id="rId6"/>
    <p:sldId id="289" r:id="rId7"/>
  </p:sldIdLst>
  <p:sldSz cx="12192000" cy="6858000"/>
  <p:notesSz cx="6858000" cy="9945688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1BE57-1FDA-4376-8F06-91E2A07110A7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F1FB-75E8-4C28-BD29-DFEE3303E6D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6188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Peter Hugo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District 9350 Administrator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b="1" dirty="0" smtClean="0"/>
              <a:t>District Handbook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Your Aide during Your Year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pic>
        <p:nvPicPr>
          <p:cNvPr id="1026" name="Picture 2" descr="C:\Users\Peter\Documents\Rotary Services Centre\2015-2016 Handbook\Photos\PeterHugo H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591" y="1727730"/>
            <a:ext cx="2422720" cy="2524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808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74171"/>
            <a:ext cx="8686800" cy="783772"/>
          </a:xfrm>
        </p:spPr>
        <p:txBody>
          <a:bodyPr>
            <a:normAutofit fontScale="90000"/>
          </a:bodyPr>
          <a:lstStyle/>
          <a:p>
            <a:r>
              <a:rPr lang="en-US" dirty="0"/>
              <a:t>POETS 2020-2021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pic>
        <p:nvPicPr>
          <p:cNvPr id="1026" name="Picture 2" descr="C:\Users\Peter\AppData\Local\Microsoft\Windows\Temporary Internet Files\Content.Outlook\CEY84AQS\rotary front page  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4284" y="1233054"/>
            <a:ext cx="3596485" cy="5184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7959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/>
          <a:lstStyle/>
          <a:p>
            <a:r>
              <a:rPr lang="en-US" sz="3200" b="1" dirty="0" smtClean="0"/>
              <a:t>2020-21 Per capita levies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04257" y="1982410"/>
          <a:ext cx="8033657" cy="343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971"/>
                <a:gridCol w="1066801"/>
                <a:gridCol w="1328057"/>
                <a:gridCol w="1317171"/>
                <a:gridCol w="1556657"/>
              </a:tblGrid>
              <a:tr h="370840">
                <a:tc>
                  <a:txBody>
                    <a:bodyPr/>
                    <a:lstStyle/>
                    <a:p>
                      <a:pPr marL="0" indent="0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Budget</a:t>
                      </a:r>
                      <a:r>
                        <a:rPr lang="en-ZA" baseline="0" dirty="0" smtClean="0"/>
                        <a:t> 2020/21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Budget 2019/20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Rand increase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%</a:t>
                      </a:r>
                      <a:r>
                        <a:rPr lang="en-ZA" baseline="0" dirty="0" smtClean="0"/>
                        <a:t> increase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Administration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308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279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39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10.7</a:t>
                      </a:r>
                      <a:endParaRPr lang="en-ZA" sz="2400" dirty="0"/>
                    </a:p>
                  </a:txBody>
                  <a:tcPr/>
                </a:tc>
              </a:tr>
              <a:tr h="400111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Service Centre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272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268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4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4</a:t>
                      </a:r>
                      <a:endParaRPr lang="en-ZA" sz="2400" dirty="0"/>
                    </a:p>
                  </a:txBody>
                  <a:tcPr/>
                </a:tc>
              </a:tr>
              <a:tr h="508637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Conference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90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86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4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0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Total levy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670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633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37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/>
                        <a:t>6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  less Saving on Conv.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  -  35 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Levy </a:t>
                      </a:r>
                      <a:r>
                        <a:rPr lang="en-ZA" sz="2400" smtClean="0"/>
                        <a:t>for 2020-2021</a:t>
                      </a:r>
                      <a:endParaRPr lang="en-Z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smtClean="0"/>
                        <a:t>    635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17171" y="5812971"/>
          <a:ext cx="8066315" cy="822960"/>
        </p:xfrm>
        <a:graphic>
          <a:graphicData uri="http://schemas.openxmlformats.org/drawingml/2006/table">
            <a:tbl>
              <a:tblPr/>
              <a:tblGrid>
                <a:gridCol w="8066315"/>
              </a:tblGrid>
              <a:tr h="293915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Note:</a:t>
                      </a:r>
                      <a:r>
                        <a:rPr lang="en-ZA" sz="2400" baseline="0" dirty="0" smtClean="0"/>
                        <a:t> New members pay 50% of the total levy as at 1 January 2021</a:t>
                      </a:r>
                      <a:endParaRPr lang="en-ZA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015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Rotary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Payments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District levies</a:t>
            </a: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RI dues</a:t>
            </a: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Rotary Africa</a:t>
            </a: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Rotary Foundation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Contributions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Grants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Special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iving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	Check accounts and payment references</a:t>
            </a: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346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727" y="1175657"/>
            <a:ext cx="10834255" cy="5290457"/>
          </a:xfrm>
        </p:spPr>
        <p:txBody>
          <a:bodyPr/>
          <a:lstStyle/>
          <a:p>
            <a:r>
              <a:rPr lang="en-US" sz="3200" dirty="0" smtClean="0"/>
              <a:t>Handbook </a:t>
            </a:r>
            <a:r>
              <a:rPr lang="en-US" sz="3200" dirty="0" smtClean="0"/>
              <a:t>Information</a:t>
            </a:r>
          </a:p>
          <a:p>
            <a:endParaRPr lang="en-US" sz="3200" dirty="0" smtClean="0"/>
          </a:p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RI President’s Citation for Clubs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Details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of how to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qualify</a:t>
            </a:r>
          </a:p>
          <a:p>
            <a:pPr marL="360363" indent="-360363"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District 9350 Conference awards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List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of awards and trophies and criteria 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Club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Bulletin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wards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PP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Myra Goldenbaum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53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1175657"/>
            <a:ext cx="10834255" cy="54883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Important </a:t>
            </a:r>
            <a:r>
              <a:rPr lang="en-US" sz="3200" dirty="0" smtClean="0"/>
              <a:t>Dates</a:t>
            </a:r>
            <a:endParaRPr lang="en-US" sz="3200" dirty="0" smtClean="0"/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Centenary of Rotary in Africa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First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Club in Africa chartered in April 1921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Celebration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at Emperors Palace, Johannesburg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360363" indent="-360363"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23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– 25 April 2021</a:t>
            </a:r>
          </a:p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Rotary District 9350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-  Conference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2021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Venue :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Oudtshoorn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Dates :  30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April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 May 2021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265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147</Words>
  <Application>Microsoft Office PowerPoint</Application>
  <PresentationFormat>Custom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POETS 2020-2021</vt:lpstr>
      <vt:lpstr>POETS 2020-2021</vt:lpstr>
      <vt:lpstr>POETS 2020-2021</vt:lpstr>
      <vt:lpstr>POETS 2020-2021</vt:lpstr>
      <vt:lpstr>POETS 2020-2021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david holtzhausen</dc:creator>
  <cp:lastModifiedBy>John</cp:lastModifiedBy>
  <cp:revision>15</cp:revision>
  <cp:lastPrinted>2020-05-16T06:14:24Z</cp:lastPrinted>
  <dcterms:modified xsi:type="dcterms:W3CDTF">2020-06-04T02:31:45Z</dcterms:modified>
</cp:coreProperties>
</file>