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2" r:id="rId2"/>
    <p:sldId id="283" r:id="rId3"/>
    <p:sldId id="284" r:id="rId4"/>
  </p:sldIdLst>
  <p:sldSz cx="12192000" cy="6858000"/>
  <p:notesSz cx="6858000" cy="9945688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1BE57-1FDA-4376-8F06-91E2A07110A7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F1FB-75E8-4C28-BD29-DFEE3303E6D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06188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Peter Hugo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District 9350 Administrator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Administration and Tax </a:t>
            </a:r>
            <a:r>
              <a:rPr lang="en-US" sz="3600" b="1" dirty="0" smtClean="0"/>
              <a:t>C</a:t>
            </a:r>
            <a:r>
              <a:rPr lang="en-US" sz="3600" b="1" dirty="0" smtClean="0">
                <a:solidFill>
                  <a:schemeClr val="tx1"/>
                </a:solidFill>
              </a:rPr>
              <a:t>ompliance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pic>
        <p:nvPicPr>
          <p:cNvPr id="1026" name="Picture 2" descr="C:\Users\Peter\Documents\Rotary Services Centre\2015-2016 Handbook\Photos\PeterHugo H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591" y="1727730"/>
            <a:ext cx="2422720" cy="2524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808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3742707"/>
          </a:xfrm>
        </p:spPr>
        <p:txBody>
          <a:bodyPr/>
          <a:lstStyle/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Tax Compliance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5400" b="1" dirty="0" smtClean="0"/>
              <a:t>Is Your Club Compliant?</a:t>
            </a:r>
            <a:endParaRPr lang="en-US" sz="54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873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fontScale="92500" lnSpcReduction="10000"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900" b="1" dirty="0" smtClean="0">
                <a:latin typeface="Arial" pitchFamily="34" charset="0"/>
                <a:cs typeface="Arial" pitchFamily="34" charset="0"/>
              </a:rPr>
              <a:t>Tax Compliance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Three Steps: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Registration as Taxpayer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Registration as a Public Benefit Organisation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Submit  Annual Returns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738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42</Words>
  <Application>Microsoft Office PowerPoint</Application>
  <PresentationFormat>Custom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POETS 2020-2021</vt:lpstr>
      <vt:lpstr>POETS 2020-2021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david holtzhausen</dc:creator>
  <cp:lastModifiedBy>John</cp:lastModifiedBy>
  <cp:revision>15</cp:revision>
  <cp:lastPrinted>2020-05-16T06:14:24Z</cp:lastPrinted>
  <dcterms:modified xsi:type="dcterms:W3CDTF">2020-06-04T02:32:28Z</dcterms:modified>
</cp:coreProperties>
</file>