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AFFD-5B46-47BD-B1D4-455351E520C8}" type="datetimeFigureOut">
              <a:rPr lang="en-ZA" smtClean="0"/>
              <a:pPr/>
              <a:t>2020-05-26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C788-8050-4215-8B30-15AEC0CC4C1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5689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68E72-AC6D-4D18-9689-C54E536B54E7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DA64-95EC-4AD5-8A15-9D5C77F8B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6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194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7071a358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7071a3581_0_6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027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71a358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71a3581_0_7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125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071a358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071a3581_0_8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927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071a3581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071a3581_0_20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9907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071a358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071a3581_0_6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8965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071a358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071a3581_0_7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867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71a3581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71a3581_0_19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2428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071a358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071a3581_0_4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5830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720F5-1761-4D36-9460-69A59902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9C0EF-9E69-48CB-B0BD-E57FD8CD5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A7BE64-D5C8-4ADF-99F8-A6820741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FB9734-3D41-4867-A9AD-CADA8EC4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1B4679-75AF-4435-9ABE-AF82D376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7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839F3F-886F-4BA8-B11C-0892BD1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A1DA5F-4782-47C7-9231-0FAB258CD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46EB61-B797-45F7-8C5E-E84D41EF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9AC8D6-698A-48CD-8D67-BB173F3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7E14C0-1C17-440D-8C0E-7E7634B6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461D5E-1217-4B4C-9FDB-719258AE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E1FA216-2521-4B2B-80BC-68D940CBE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71D167-3A64-478C-A73B-B881357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475B47-CF26-4865-BA4B-88AE86A1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A5F8BD-1C6B-4D56-A197-7C98D230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48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 cstate="print">
            <a:alphaModFix/>
          </a:blip>
          <a:srcRect l="13461" t="27925" r="27208" b="32858"/>
          <a:stretch/>
        </p:blipFill>
        <p:spPr>
          <a:xfrm>
            <a:off x="9563101" y="5997859"/>
            <a:ext cx="2157268" cy="564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155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060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50A70-404C-4660-A2B5-4898A65D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911FF9-802B-408C-9483-A195F0AC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071E5-C986-49FA-8521-EEA89B05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507FDF-ACE8-4A5E-9521-C61655F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96F086-68E1-4A06-B91B-2909D546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27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87A34E-30DF-452A-B796-1B7A99CB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636538-CEAC-4E64-8DC3-855BE257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B46C7-BA44-4834-A7E9-5D7BE7AA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4CA986-83D0-48DE-ABAE-09540B43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2B12C8-424A-49FC-91D9-4C7B784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29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CEDA0-6DA0-4800-A454-CEB8402F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7AE580-9206-4DC0-8D8D-8A99206A1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2449DF-4610-4A5D-9DDC-DCB570B0B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BB8B3D-EA6A-4638-9F54-1EDE9E51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EAA42C-114C-4C11-A729-AAA18C02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31D1F7-8A30-44A1-8543-A3663DA7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2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7F0601-5839-4FEB-92BE-5C0B6348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B00B32-ABA5-48BC-AAEB-F4F29E33D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6BCD8E-C481-4C9F-AD5F-2090F96F0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D311E8-4CCF-4813-99A9-B01EB5642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ADAC19-8BE8-493B-8819-0F9DE7DB1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8BCB3F5-2CFA-44F3-8800-947DCBFD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A6BF54-9450-4967-A88A-9438ECB5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4E928E9-58A1-4F65-87A7-37F839F7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1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93DE3C-7488-4180-8200-3F9B15C5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E62F75-AF04-4A4C-BAF2-DACA8AF4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5325D-D76C-4EC9-A7A4-9BE50224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4771A2-0FB0-46D7-A31A-EC9EF1D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75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1633747-4AF8-4502-BDB1-E7405C32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BAE9FE-41A0-482F-A3FB-3D198E8D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AF49E9-E5E3-4139-BF17-3885C00D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3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311E0-A7B1-4AEE-B1E2-C7850423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1C92D5-7BE8-427B-902D-1AB3DED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B2F004-E745-4F7F-A77B-194FB1F28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B35DD5-79B6-4B28-84CD-472E7930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391A9E-BDE1-43B0-889F-6D9867D1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ED158D-5BA0-46A1-A251-08120CA0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989C0C-E845-43A5-9933-E62BBBBB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A9E42F-F531-4F12-8B38-A56BA424A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E5D11A-ABA3-4D27-B0BC-4385CE4F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DF6E3-8D1E-40EF-B006-B3623294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136FB4-3B25-4132-939A-61612395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ECCC52-2C54-4BCC-8024-D687C6F2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81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3067A15-993A-4564-9AC3-C383A9FF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70806C-4280-4C61-B21C-59A2545F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4291DF-D546-4D4A-8224-18CE885F1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34875F-8BB7-4257-A6DD-0E39FBA37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283273-13B2-49DA-8391-46B12326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37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127361" y="-706067"/>
            <a:ext cx="7369695" cy="41286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sz="7200" dirty="0">
                <a:latin typeface="+mn-lt"/>
                <a:ea typeface="Open Sans"/>
                <a:cs typeface="Open Sans"/>
                <a:sym typeface="Open Sans"/>
              </a:rPr>
              <a:t>Using the Media to Shine: </a:t>
            </a:r>
            <a:br>
              <a:rPr lang="en-GB" sz="7200" dirty="0">
                <a:latin typeface="+mn-lt"/>
                <a:ea typeface="Open Sans"/>
                <a:cs typeface="Open Sans"/>
                <a:sym typeface="Open Sans"/>
              </a:rPr>
            </a:br>
            <a:r>
              <a:rPr lang="en-GB" sz="5333" dirty="0">
                <a:latin typeface="+mn-lt"/>
                <a:ea typeface="Open Sans"/>
                <a:cs typeface="Open Sans"/>
                <a:sym typeface="Open Sans"/>
              </a:rPr>
              <a:t>Platforms and Followers</a:t>
            </a:r>
            <a:endParaRPr sz="5333" dirty="0"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27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461" t="27925" r="27208" b="32858"/>
          <a:stretch/>
        </p:blipFill>
        <p:spPr>
          <a:xfrm>
            <a:off x="7091567" y="5241952"/>
            <a:ext cx="4171600" cy="10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90144" y="4834611"/>
            <a:ext cx="4095200" cy="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400" dirty="0">
                <a:ea typeface="Open Sans"/>
                <a:cs typeface="Open Sans"/>
                <a:sym typeface="Open Sans"/>
              </a:rPr>
              <a:t>Presented By:</a:t>
            </a:r>
          </a:p>
          <a:p>
            <a:pPr algn="ctr"/>
            <a:r>
              <a:rPr lang="en-GB" sz="2400" dirty="0">
                <a:ea typeface="Open Sans"/>
                <a:cs typeface="Open Sans"/>
                <a:sym typeface="Open Sans"/>
              </a:rPr>
              <a:t>Shaun Oberholzer</a:t>
            </a:r>
          </a:p>
          <a:p>
            <a:pPr algn="ctr"/>
            <a:r>
              <a:rPr lang="en-GB" sz="1200" dirty="0">
                <a:ea typeface="Open Sans"/>
                <a:cs typeface="Open Sans"/>
                <a:sym typeface="Open Sans"/>
              </a:rPr>
              <a:t> </a:t>
            </a:r>
            <a:endParaRPr sz="1200" dirty="0">
              <a:ea typeface="Open Sans"/>
              <a:cs typeface="Open Sans"/>
              <a:sym typeface="Open Sans"/>
            </a:endParaRPr>
          </a:p>
          <a:p>
            <a:pPr algn="ctr"/>
            <a:r>
              <a:rPr lang="en-GB" sz="1600" dirty="0">
                <a:ea typeface="Open Sans"/>
                <a:cs typeface="Open Sans"/>
                <a:sym typeface="Open Sans"/>
              </a:rPr>
              <a:t>District PI: Club IT Advisor</a:t>
            </a:r>
            <a:endParaRPr sz="1600" dirty="0">
              <a:ea typeface="Open Sans"/>
              <a:cs typeface="Open Sans"/>
              <a:sym typeface="Open Sans"/>
            </a:endParaRPr>
          </a:p>
          <a:p>
            <a:pPr algn="ctr"/>
            <a:r>
              <a:rPr lang="en-GB" sz="1600" dirty="0">
                <a:ea typeface="Open Sans"/>
                <a:cs typeface="Open Sans"/>
                <a:sym typeface="Open Sans"/>
              </a:rPr>
              <a:t>District Youth: Head of PI and Training</a:t>
            </a:r>
            <a:endParaRPr sz="1600" dirty="0"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297C64-5484-EB46-AE46-977A14CEC0D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6174" y="929899"/>
            <a:ext cx="2603141" cy="39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2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latin typeface="+mn-lt"/>
                <a:ea typeface="Open Sans"/>
                <a:cs typeface="Open Sans"/>
                <a:sym typeface="Open Sans"/>
              </a:rPr>
              <a:t>Why do we want to share?</a:t>
            </a:r>
            <a:endParaRPr b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71499" y="1676400"/>
            <a:ext cx="1058418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>
                <a:ea typeface="Open Sans"/>
                <a:cs typeface="Open Sans"/>
                <a:sym typeface="Open Sans"/>
              </a:rPr>
              <a:t>Less administration required than legacy media.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>
                <a:ea typeface="Open Sans"/>
                <a:cs typeface="Open Sans"/>
                <a:sym typeface="Open Sans"/>
              </a:rPr>
              <a:t>Quick and easy way of letting the public know what your club is doing.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>
                <a:ea typeface="Open Sans"/>
                <a:cs typeface="Open Sans"/>
                <a:sym typeface="Open Sans"/>
              </a:rPr>
              <a:t>Grow your community following and support.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>
                <a:ea typeface="Open Sans"/>
                <a:cs typeface="Open Sans"/>
                <a:sym typeface="Open Sans"/>
              </a:rPr>
              <a:t>Simple way to share your clubs activities with friends and family.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>
                <a:ea typeface="Open Sans"/>
                <a:cs typeface="Open Sans"/>
                <a:sym typeface="Open Sans"/>
              </a:rPr>
              <a:t>Encourage membership growth.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/>
              <a:t>Allow fellow Rotarians in the local/international community to feel more connected and aware of opportunities.</a:t>
            </a:r>
            <a:endParaRPr sz="2400" dirty="0"/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/>
              <a:t>Allow for all members to have the ability to assist with club public image.</a:t>
            </a:r>
            <a:endParaRPr sz="2400" dirty="0"/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/>
              <a:t>Brings a multinational district together.</a:t>
            </a:r>
            <a:endParaRPr sz="2400" dirty="0"/>
          </a:p>
          <a:p>
            <a:pPr marL="567252" indent="-380990"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400" dirty="0"/>
              <a:t>Easier additions to clubs website.</a:t>
            </a:r>
            <a:endParaRPr sz="2400" dirty="0"/>
          </a:p>
        </p:txBody>
      </p:sp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E1969893-0BE6-EB4F-B4D9-8B71A7F504B0}"/>
              </a:ext>
            </a:extLst>
          </p:cNvPr>
          <p:cNvPicPr preferRelativeResize="0"/>
          <p:nvPr/>
        </p:nvPicPr>
        <p:blipFill rotWithShape="1"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27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461" t="27925" r="27208" b="32858"/>
          <a:stretch/>
        </p:blipFill>
        <p:spPr>
          <a:xfrm>
            <a:off x="9321901" y="5896864"/>
            <a:ext cx="2363007" cy="64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080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831200" y="26104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6133" dirty="0">
                <a:latin typeface="+mn-lt"/>
                <a:ea typeface="Open Sans"/>
                <a:cs typeface="Open Sans"/>
                <a:sym typeface="Open Sans"/>
              </a:rPr>
              <a:t>Available Platforms</a:t>
            </a:r>
            <a:endParaRPr sz="6133" dirty="0">
              <a:latin typeface="+mn-lt"/>
              <a:ea typeface="Open Sans"/>
              <a:cs typeface="Open Sans"/>
              <a:sym typeface="Open Sans"/>
            </a:endParaRPr>
          </a:p>
          <a:p>
            <a:r>
              <a:rPr lang="en-GB" sz="2400" dirty="0">
                <a:latin typeface="+mn-lt"/>
                <a:ea typeface="Open Sans"/>
                <a:cs typeface="Open Sans"/>
                <a:sym typeface="Open Sans"/>
              </a:rPr>
              <a:t>A quick overview</a:t>
            </a:r>
            <a:endParaRPr sz="2400" dirty="0"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 cstate="screen">
            <a:alphaModFix/>
          </a:blip>
          <a:srcRect/>
          <a:stretch/>
        </p:blipFill>
        <p:spPr>
          <a:xfrm>
            <a:off x="7594601" y="600200"/>
            <a:ext cx="1676401" cy="16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 cstate="screen">
            <a:alphaModFix/>
          </a:blip>
          <a:srcRect/>
          <a:stretch/>
        </p:blipFill>
        <p:spPr>
          <a:xfrm>
            <a:off x="7594601" y="4555983"/>
            <a:ext cx="1676401" cy="16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5" cstate="screen">
            <a:alphaModFix/>
          </a:blip>
          <a:srcRect/>
          <a:stretch/>
        </p:blipFill>
        <p:spPr>
          <a:xfrm>
            <a:off x="5765801" y="260350"/>
            <a:ext cx="1676401" cy="16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6" cstate="screen">
            <a:alphaModFix/>
          </a:blip>
          <a:srcRect/>
          <a:stretch/>
        </p:blipFill>
        <p:spPr>
          <a:xfrm>
            <a:off x="8826501" y="1809783"/>
            <a:ext cx="1676401" cy="16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7" cstate="screen">
            <a:alphaModFix/>
          </a:blip>
          <a:srcRect/>
          <a:stretch/>
        </p:blipFill>
        <p:spPr>
          <a:xfrm>
            <a:off x="8915401" y="3429016"/>
            <a:ext cx="1676401" cy="16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8" cstate="screen">
            <a:alphaModFix/>
          </a:blip>
          <a:srcRect/>
          <a:stretch/>
        </p:blipFill>
        <p:spPr>
          <a:xfrm>
            <a:off x="5918201" y="4743483"/>
            <a:ext cx="1676401" cy="16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6;p13">
            <a:extLst>
              <a:ext uri="{FF2B5EF4-FFF2-40B4-BE49-F238E27FC236}">
                <a16:creationId xmlns:a16="http://schemas.microsoft.com/office/drawing/2014/main" xmlns="" id="{A6878A39-8794-DA4B-A2BA-3FE61A876BF5}"/>
              </a:ext>
            </a:extLst>
          </p:cNvPr>
          <p:cNvPicPr preferRelativeResize="0"/>
          <p:nvPr/>
        </p:nvPicPr>
        <p:blipFill rotWithShape="1">
          <a:blip r:embed="rId9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227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461" t="27925" r="27208" b="32858"/>
          <a:stretch/>
        </p:blipFill>
        <p:spPr>
          <a:xfrm>
            <a:off x="9321901" y="5896864"/>
            <a:ext cx="2363007" cy="64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87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latin typeface="+mn-lt"/>
                <a:ea typeface="Open Sans"/>
                <a:cs typeface="Open Sans"/>
                <a:sym typeface="Open Sans"/>
              </a:rPr>
              <a:t>Who is using social media?</a:t>
            </a:r>
            <a:endParaRPr b="1" dirty="0"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 cstate="print">
            <a:alphaModFix/>
          </a:blip>
          <a:srcRect t="11024" b="5898"/>
          <a:stretch/>
        </p:blipFill>
        <p:spPr>
          <a:xfrm>
            <a:off x="1699334" y="1509367"/>
            <a:ext cx="8793301" cy="415483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A46AEC7F-8314-8941-ADE8-E11685B5904A}"/>
              </a:ext>
            </a:extLst>
          </p:cNvPr>
          <p:cNvPicPr preferRelativeResize="0"/>
          <p:nvPr/>
        </p:nvPicPr>
        <p:blipFill rotWithShape="1">
          <a:blip r:embed="rId4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27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461" t="27925" r="27208" b="32858"/>
          <a:stretch/>
        </p:blipFill>
        <p:spPr>
          <a:xfrm>
            <a:off x="9321901" y="5896864"/>
            <a:ext cx="2363007" cy="64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32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578300" y="-484900"/>
            <a:ext cx="8388800" cy="545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GB" dirty="0">
                <a:latin typeface="+mn-lt"/>
                <a:ea typeface="Open Sans"/>
                <a:cs typeface="Open Sans"/>
                <a:sym typeface="Open Sans"/>
              </a:rPr>
              <a:t>Why is making a choice important?</a:t>
            </a:r>
            <a:endParaRPr dirty="0">
              <a:latin typeface="+mn-lt"/>
              <a:ea typeface="Open Sans"/>
              <a:cs typeface="Open Sans"/>
              <a:sym typeface="Open Sans"/>
            </a:endParaRPr>
          </a:p>
          <a:p>
            <a:r>
              <a:rPr lang="en-GB" sz="2133" dirty="0">
                <a:latin typeface="+mn-lt"/>
                <a:ea typeface="Open Sans"/>
                <a:cs typeface="Open Sans"/>
                <a:sym typeface="Open Sans"/>
              </a:rPr>
              <a:t>Matching your clubs public identity with social media platforms </a:t>
            </a:r>
            <a:r>
              <a:rPr lang="en-GB" sz="7200" dirty="0">
                <a:latin typeface="+mn-lt"/>
                <a:ea typeface="Open Sans"/>
                <a:cs typeface="Open Sans"/>
                <a:sym typeface="Open Sans"/>
              </a:rPr>
              <a:t> </a:t>
            </a:r>
            <a:endParaRPr sz="7200" dirty="0"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flipH="1">
            <a:off x="6873733" y="2723869"/>
            <a:ext cx="5318268" cy="4134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17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latin typeface="+mn-lt"/>
                <a:ea typeface="Open Sans"/>
                <a:cs typeface="Open Sans"/>
                <a:sym typeface="Open Sans"/>
              </a:rPr>
              <a:t>Instagram</a:t>
            </a:r>
            <a:endParaRPr b="1" dirty="0"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 cstate="screen">
            <a:alphaModFix/>
          </a:blip>
          <a:srcRect/>
          <a:stretch>
            <a:fillRect/>
          </a:stretch>
        </p:blipFill>
        <p:spPr>
          <a:xfrm>
            <a:off x="0" y="1356967"/>
            <a:ext cx="4021000" cy="550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 cstate="screen">
            <a:alphaModFix/>
          </a:blip>
          <a:srcRect/>
          <a:stretch>
            <a:fillRect/>
          </a:stretch>
        </p:blipFill>
        <p:spPr>
          <a:xfrm>
            <a:off x="4057737" y="1356967"/>
            <a:ext cx="4076529" cy="550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 cstate="screen">
            <a:alphaModFix/>
          </a:blip>
          <a:srcRect/>
          <a:stretch>
            <a:fillRect/>
          </a:stretch>
        </p:blipFill>
        <p:spPr>
          <a:xfrm>
            <a:off x="8171000" y="1356967"/>
            <a:ext cx="4022035" cy="5501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07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latin typeface="+mn-lt"/>
                <a:ea typeface="Open Sans"/>
                <a:cs typeface="Open Sans"/>
                <a:sym typeface="Open Sans"/>
              </a:rPr>
              <a:t>Facebook</a:t>
            </a:r>
            <a:endParaRPr b="1" dirty="0"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 cstate="screen">
            <a:alphaModFix/>
          </a:blip>
          <a:srcRect/>
          <a:stretch>
            <a:fillRect/>
          </a:stretch>
        </p:blipFill>
        <p:spPr>
          <a:xfrm>
            <a:off x="1115200" y="1567334"/>
            <a:ext cx="7655801" cy="529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2718F172-EEA9-C243-B8F8-719374C812E3}"/>
              </a:ext>
            </a:extLst>
          </p:cNvPr>
          <p:cNvPicPr preferRelativeResize="0"/>
          <p:nvPr/>
        </p:nvPicPr>
        <p:blipFill rotWithShape="1">
          <a:blip r:embed="rId4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27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461" t="27925" r="27208" b="32858"/>
          <a:stretch/>
        </p:blipFill>
        <p:spPr>
          <a:xfrm>
            <a:off x="9321901" y="5896864"/>
            <a:ext cx="2363007" cy="64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990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b="1" dirty="0">
                <a:latin typeface="+mn-lt"/>
                <a:ea typeface="Open Sans"/>
                <a:cs typeface="Open Sans"/>
                <a:sym typeface="Open Sans"/>
              </a:rPr>
              <a:t>What to ask?</a:t>
            </a:r>
            <a:endParaRPr b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71500" y="1676400"/>
            <a:ext cx="875040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How do we get started?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Which platforms are best for my club?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How can this be integrated with our club website?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What training is available for our clubs?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Which other platforms may work for our club?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How can we boost our current social media presence?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How do we get more out of our profiles?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Why is using a Facebook page better than having it set up as a person, and how do we go about making the transition?</a:t>
            </a:r>
            <a:endParaRPr sz="2400" dirty="0">
              <a:ea typeface="Open Sans"/>
              <a:cs typeface="Open Sans"/>
              <a:sym typeface="Open Sans"/>
            </a:endParaRPr>
          </a:p>
          <a:p>
            <a:pPr marL="609585" indent="-423323">
              <a:buClr>
                <a:schemeClr val="tx1"/>
              </a:buClr>
              <a:buSzPts val="1400"/>
              <a:buFont typeface="Open Sans"/>
              <a:buChar char="●"/>
            </a:pPr>
            <a:r>
              <a:rPr lang="en-GB" sz="2400" dirty="0">
                <a:ea typeface="Open Sans"/>
                <a:cs typeface="Open Sans"/>
                <a:sym typeface="Open Sans"/>
              </a:rPr>
              <a:t>What does having more followers mean for our club?</a:t>
            </a:r>
            <a:endParaRPr sz="2400" dirty="0">
              <a:ea typeface="Open Sans"/>
              <a:cs typeface="Open Sans"/>
              <a:sym typeface="Open San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:a16="http://schemas.microsoft.com/office/drawing/2014/main" xmlns="" id="{6442F59C-96BC-A74E-AAD3-FE46C11B4A3A}"/>
              </a:ext>
            </a:extLst>
          </p:cNvPr>
          <p:cNvPicPr preferRelativeResize="0"/>
          <p:nvPr/>
        </p:nvPicPr>
        <p:blipFill rotWithShape="1">
          <a:blip r:embed="rId3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27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461" t="27925" r="27208" b="32858"/>
          <a:stretch/>
        </p:blipFill>
        <p:spPr>
          <a:xfrm>
            <a:off x="9321901" y="5896864"/>
            <a:ext cx="2363007" cy="64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570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GB" sz="5067" dirty="0">
                <a:latin typeface="+mn-lt"/>
                <a:ea typeface="Open Sans"/>
                <a:cs typeface="Open Sans"/>
                <a:sym typeface="Open Sans"/>
              </a:rPr>
              <a:t>Now to get Discussing and Sharing!</a:t>
            </a:r>
            <a:endParaRPr sz="5067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415600" y="1792300"/>
            <a:ext cx="11360800" cy="429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endParaRPr sz="3733" dirty="0">
              <a:ea typeface="Open Sans"/>
              <a:cs typeface="Open Sans"/>
              <a:sym typeface="Open Sans"/>
            </a:endParaRPr>
          </a:p>
          <a:p>
            <a:pPr marL="0" indent="0" algn="ctr">
              <a:lnSpc>
                <a:spcPct val="100000"/>
              </a:lnSpc>
              <a:spcBef>
                <a:spcPts val="2133"/>
              </a:spcBef>
              <a:buNone/>
            </a:pPr>
            <a:r>
              <a:rPr lang="en-GB" sz="5867" b="1" dirty="0">
                <a:ea typeface="Open Sans"/>
                <a:cs typeface="Open Sans"/>
                <a:sym typeface="Open Sans"/>
              </a:rPr>
              <a:t>Shaun Oberholzer</a:t>
            </a:r>
            <a:endParaRPr sz="5867" b="1" dirty="0">
              <a:ea typeface="Open Sans"/>
              <a:cs typeface="Open Sans"/>
              <a:sym typeface="Open Sans"/>
            </a:endParaRPr>
          </a:p>
          <a:p>
            <a:pPr marL="0" indent="0" algn="ctr">
              <a:spcBef>
                <a:spcPts val="2133"/>
              </a:spcBef>
              <a:buNone/>
            </a:pPr>
            <a:r>
              <a:rPr lang="en-GB" sz="3733" dirty="0">
                <a:ea typeface="Open Sans"/>
                <a:cs typeface="Open Sans"/>
                <a:sym typeface="Open Sans"/>
              </a:rPr>
              <a:t>           </a:t>
            </a:r>
            <a:r>
              <a:rPr lang="en-GB" sz="3733" dirty="0">
                <a:uFill>
                  <a:noFill/>
                </a:uFill>
                <a:ea typeface="Open Sans"/>
                <a:cs typeface="Open Sans"/>
                <a:sym typeface="Open Sans"/>
              </a:rPr>
              <a:t>ShaunRotary@gmail.com</a:t>
            </a:r>
            <a:endParaRPr sz="3733" dirty="0">
              <a:ea typeface="Open Sans"/>
              <a:cs typeface="Open Sans"/>
              <a:sym typeface="Open Sans"/>
            </a:endParaRPr>
          </a:p>
          <a:p>
            <a:pPr marL="0" indent="0" algn="ctr">
              <a:spcBef>
                <a:spcPts val="2133"/>
              </a:spcBef>
              <a:buNone/>
            </a:pPr>
            <a:r>
              <a:rPr lang="en-GB" sz="3733" dirty="0">
                <a:ea typeface="Open Sans"/>
                <a:cs typeface="Open Sans"/>
                <a:sym typeface="Open Sans"/>
              </a:rPr>
              <a:t>           @ShaunOberholzer</a:t>
            </a:r>
            <a:endParaRPr sz="3733" dirty="0">
              <a:ea typeface="Open Sans"/>
              <a:cs typeface="Open Sans"/>
              <a:sym typeface="Open Sans"/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358135" y="3805065"/>
            <a:ext cx="827300" cy="64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078826" y="4553516"/>
            <a:ext cx="711633" cy="71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EFAF8367-6B11-2149-8447-A59E2B263322}"/>
              </a:ext>
            </a:extLst>
          </p:cNvPr>
          <p:cNvPicPr preferRelativeResize="0"/>
          <p:nvPr/>
        </p:nvPicPr>
        <p:blipFill rotWithShape="1">
          <a:blip r:embed="rId5" cstate="print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27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461" t="27925" r="27208" b="32858"/>
          <a:stretch/>
        </p:blipFill>
        <p:spPr>
          <a:xfrm>
            <a:off x="9321901" y="5896864"/>
            <a:ext cx="2363007" cy="64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781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11411</TotalTime>
  <Words>265</Words>
  <Application>Microsoft Office PowerPoint</Application>
  <PresentationFormat>Custom</PresentationFormat>
  <Paragraphs>38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Using the Media to Shine:  Platforms and Followers</vt:lpstr>
      <vt:lpstr>Why do we want to share?</vt:lpstr>
      <vt:lpstr>Available Platforms A quick overview</vt:lpstr>
      <vt:lpstr>Who is using social media?</vt:lpstr>
      <vt:lpstr>Why is making a choice important? Matching your clubs public identity with social media platforms  </vt:lpstr>
      <vt:lpstr>Instagram</vt:lpstr>
      <vt:lpstr>Facebook</vt:lpstr>
      <vt:lpstr>What to ask?</vt:lpstr>
      <vt:lpstr>Now to get Discussing and Sharing!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POETS 2020-2021</dc:title>
  <dc:creator>Pieter Stassen</dc:creator>
  <cp:lastModifiedBy>John</cp:lastModifiedBy>
  <cp:revision>28</cp:revision>
  <cp:lastPrinted>2020-05-16T06:12:41Z</cp:lastPrinted>
  <dcterms:created xsi:type="dcterms:W3CDTF">2020-04-25T07:58:07Z</dcterms:created>
  <dcterms:modified xsi:type="dcterms:W3CDTF">2020-05-26T02:17:10Z</dcterms:modified>
</cp:coreProperties>
</file>