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6" r:id="rId2"/>
    <p:sldId id="297" r:id="rId3"/>
    <p:sldId id="298" r:id="rId4"/>
    <p:sldId id="299" r:id="rId5"/>
    <p:sldId id="300" r:id="rId6"/>
    <p:sldId id="301" r:id="rId7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64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5.sv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12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6" Type="http://schemas.openxmlformats.org/officeDocument/2006/relationships/image" Target="../media/image12.png"/><Relationship Id="rId11" Type="http://schemas.openxmlformats.org/officeDocument/2006/relationships/image" Target="../media/image23.svg"/><Relationship Id="rId5" Type="http://schemas.openxmlformats.org/officeDocument/2006/relationships/image" Target="../media/image17.svg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image" Target="../media/image21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7.jpeg"/><Relationship Id="rId1" Type="http://schemas.openxmlformats.org/officeDocument/2006/relationships/image" Target="../media/image16.jpeg"/><Relationship Id="rId5" Type="http://schemas.openxmlformats.org/officeDocument/2006/relationships/image" Target="../media/image18.png"/><Relationship Id="rId4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12" Type="http://schemas.openxmlformats.org/officeDocument/2006/relationships/image" Target="../media/image9.png"/><Relationship Id="rId1" Type="http://schemas.openxmlformats.org/officeDocument/2006/relationships/image" Target="../media/image10.png"/><Relationship Id="rId6" Type="http://schemas.openxmlformats.org/officeDocument/2006/relationships/image" Target="../media/image12.png"/><Relationship Id="rId11" Type="http://schemas.openxmlformats.org/officeDocument/2006/relationships/image" Target="../media/image23.svg"/><Relationship Id="rId5" Type="http://schemas.openxmlformats.org/officeDocument/2006/relationships/image" Target="../media/image17.svg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image" Target="../media/image21.svg"/><Relationship Id="rId14" Type="http://schemas.openxmlformats.org/officeDocument/2006/relationships/image" Target="../media/image2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7.jpeg"/><Relationship Id="rId1" Type="http://schemas.openxmlformats.org/officeDocument/2006/relationships/image" Target="../media/image16.jpeg"/><Relationship Id="rId5" Type="http://schemas.openxmlformats.org/officeDocument/2006/relationships/image" Target="../media/image18.png"/><Relationship Id="rId4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E5CB83-77E6-45B6-8528-69D130FBA3A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BEC98CB2-A8F1-424F-995A-96D831001678}">
      <dgm:prSet/>
      <dgm:spPr>
        <a:solidFill>
          <a:srgbClr val="FFFF00"/>
        </a:solidFill>
      </dgm:spPr>
      <dgm:t>
        <a:bodyPr/>
        <a:lstStyle/>
        <a:p>
          <a:r>
            <a:rPr lang="en-ZA" dirty="0">
              <a:solidFill>
                <a:srgbClr val="002060"/>
              </a:solidFill>
            </a:rPr>
            <a:t>De-escalating techniques</a:t>
          </a:r>
        </a:p>
      </dgm:t>
    </dgm:pt>
    <dgm:pt modelId="{4706925C-526C-436E-BB3B-D4821AB2800B}" type="parTrans" cxnId="{3BE01C3E-DBC1-4272-ADC1-0B2B886E9B7A}">
      <dgm:prSet/>
      <dgm:spPr/>
      <dgm:t>
        <a:bodyPr/>
        <a:lstStyle/>
        <a:p>
          <a:endParaRPr lang="en-ZA"/>
        </a:p>
      </dgm:t>
    </dgm:pt>
    <dgm:pt modelId="{69A41C76-E3E1-48F6-89DF-C8F9417F2D5D}" type="sibTrans" cxnId="{3BE01C3E-DBC1-4272-ADC1-0B2B886E9B7A}">
      <dgm:prSet/>
      <dgm:spPr/>
      <dgm:t>
        <a:bodyPr/>
        <a:lstStyle/>
        <a:p>
          <a:endParaRPr lang="en-ZA"/>
        </a:p>
      </dgm:t>
    </dgm:pt>
    <dgm:pt modelId="{28F0B6E4-F0B5-49C1-8845-0DBE81D9C15B}">
      <dgm:prSet/>
      <dgm:spPr>
        <a:solidFill>
          <a:srgbClr val="FFFF00"/>
        </a:solidFill>
      </dgm:spPr>
      <dgm:t>
        <a:bodyPr/>
        <a:lstStyle/>
        <a:p>
          <a:r>
            <a:rPr lang="en-ZA" dirty="0">
              <a:solidFill>
                <a:srgbClr val="002060"/>
              </a:solidFill>
            </a:rPr>
            <a:t>Single most useful skill- </a:t>
          </a:r>
          <a:r>
            <a:rPr lang="en-ZA" b="1" i="1" dirty="0">
              <a:solidFill>
                <a:srgbClr val="002060"/>
              </a:solidFill>
            </a:rPr>
            <a:t>LISTEN</a:t>
          </a:r>
          <a:r>
            <a:rPr lang="en-ZA" dirty="0">
              <a:solidFill>
                <a:srgbClr val="002060"/>
              </a:solidFill>
            </a:rPr>
            <a:t> and ask helpful questions</a:t>
          </a:r>
        </a:p>
      </dgm:t>
    </dgm:pt>
    <dgm:pt modelId="{51A989DC-1138-424B-B5E7-E913900A1DF1}" type="parTrans" cxnId="{3C1E2351-3D13-4E77-86F9-29317AFC857D}">
      <dgm:prSet/>
      <dgm:spPr/>
      <dgm:t>
        <a:bodyPr/>
        <a:lstStyle/>
        <a:p>
          <a:endParaRPr lang="en-ZA"/>
        </a:p>
      </dgm:t>
    </dgm:pt>
    <dgm:pt modelId="{CC5C6B71-F729-438A-BE22-35CEDB1F76D1}" type="sibTrans" cxnId="{3C1E2351-3D13-4E77-86F9-29317AFC857D}">
      <dgm:prSet/>
      <dgm:spPr/>
      <dgm:t>
        <a:bodyPr/>
        <a:lstStyle/>
        <a:p>
          <a:endParaRPr lang="en-ZA"/>
        </a:p>
      </dgm:t>
    </dgm:pt>
    <dgm:pt modelId="{314B9565-10E4-4AE2-BAD1-DAFCF4E41EBE}">
      <dgm:prSet/>
      <dgm:spPr>
        <a:solidFill>
          <a:srgbClr val="FFFF00"/>
        </a:solidFill>
      </dgm:spPr>
      <dgm:t>
        <a:bodyPr/>
        <a:lstStyle/>
        <a:p>
          <a:r>
            <a:rPr lang="en-ZA" dirty="0">
              <a:solidFill>
                <a:srgbClr val="002060"/>
              </a:solidFill>
            </a:rPr>
            <a:t>What is mediation – when can it be used?</a:t>
          </a:r>
        </a:p>
      </dgm:t>
    </dgm:pt>
    <dgm:pt modelId="{E4A037E8-F9DA-401B-8F8F-2D0EA83EE55E}" type="sibTrans" cxnId="{530AA996-DBD0-45BB-91F5-47FAE91C33C2}">
      <dgm:prSet/>
      <dgm:spPr/>
      <dgm:t>
        <a:bodyPr/>
        <a:lstStyle/>
        <a:p>
          <a:endParaRPr lang="en-ZA"/>
        </a:p>
      </dgm:t>
    </dgm:pt>
    <dgm:pt modelId="{A835D918-63CC-487A-8C07-3D6A7AF83BF6}" type="parTrans" cxnId="{530AA996-DBD0-45BB-91F5-47FAE91C33C2}">
      <dgm:prSet/>
      <dgm:spPr/>
      <dgm:t>
        <a:bodyPr/>
        <a:lstStyle/>
        <a:p>
          <a:endParaRPr lang="en-ZA"/>
        </a:p>
      </dgm:t>
    </dgm:pt>
    <dgm:pt modelId="{174CC7E3-467F-411A-A1C0-A8437CE80502}" type="pres">
      <dgm:prSet presAssocID="{D6E5CB83-77E6-45B6-8528-69D130FBA3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C832820C-4DE2-4B80-ACC1-CF0156499E9D}" type="pres">
      <dgm:prSet presAssocID="{BEC98CB2-A8F1-424F-995A-96D831001678}" presName="linNode" presStyleCnt="0"/>
      <dgm:spPr/>
    </dgm:pt>
    <dgm:pt modelId="{F55D1DBC-D124-4CAD-9B3F-3CB70FC1263E}" type="pres">
      <dgm:prSet presAssocID="{BEC98CB2-A8F1-424F-995A-96D831001678}" presName="parentText" presStyleLbl="node1" presStyleIdx="0" presStyleCnt="3" custScaleX="220487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B4E4320-D380-4517-978D-C9489AD81639}" type="pres">
      <dgm:prSet presAssocID="{69A41C76-E3E1-48F6-89DF-C8F9417F2D5D}" presName="sp" presStyleCnt="0"/>
      <dgm:spPr/>
    </dgm:pt>
    <dgm:pt modelId="{F1EC3CFC-FBC9-476B-B062-AFA9553ABE2E}" type="pres">
      <dgm:prSet presAssocID="{28F0B6E4-F0B5-49C1-8845-0DBE81D9C15B}" presName="linNode" presStyleCnt="0"/>
      <dgm:spPr/>
    </dgm:pt>
    <dgm:pt modelId="{45570AA0-B8F4-4AB5-BF2A-B11245B97EEE}" type="pres">
      <dgm:prSet presAssocID="{28F0B6E4-F0B5-49C1-8845-0DBE81D9C15B}" presName="parentText" presStyleLbl="node1" presStyleIdx="1" presStyleCnt="3" custScaleX="22249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4F5E2D9-0AF6-4623-AD18-D2D647212CFC}" type="pres">
      <dgm:prSet presAssocID="{CC5C6B71-F729-438A-BE22-35CEDB1F76D1}" presName="sp" presStyleCnt="0"/>
      <dgm:spPr/>
    </dgm:pt>
    <dgm:pt modelId="{48DE1C45-CBA6-4749-94B6-ECDC8A5864C7}" type="pres">
      <dgm:prSet presAssocID="{314B9565-10E4-4AE2-BAD1-DAFCF4E41EBE}" presName="linNode" presStyleCnt="0"/>
      <dgm:spPr/>
    </dgm:pt>
    <dgm:pt modelId="{F846AEAF-0B26-49ED-A2EF-DAACC4880AEE}" type="pres">
      <dgm:prSet presAssocID="{314B9565-10E4-4AE2-BAD1-DAFCF4E41EBE}" presName="parentText" presStyleLbl="node1" presStyleIdx="2" presStyleCnt="3" custScaleX="221893" custLinFactNeighborX="1434" custLinFactNeighborY="-512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D3A795C4-5334-4C27-A46D-4115FC696AD0}" type="presOf" srcId="{28F0B6E4-F0B5-49C1-8845-0DBE81D9C15B}" destId="{45570AA0-B8F4-4AB5-BF2A-B11245B97EEE}" srcOrd="0" destOrd="0" presId="urn:microsoft.com/office/officeart/2005/8/layout/vList5"/>
    <dgm:cxn modelId="{1D5BFCF1-84B0-4C0C-B701-61BDAC702289}" type="presOf" srcId="{D6E5CB83-77E6-45B6-8528-69D130FBA3A9}" destId="{174CC7E3-467F-411A-A1C0-A8437CE80502}" srcOrd="0" destOrd="0" presId="urn:microsoft.com/office/officeart/2005/8/layout/vList5"/>
    <dgm:cxn modelId="{3BE01C3E-DBC1-4272-ADC1-0B2B886E9B7A}" srcId="{D6E5CB83-77E6-45B6-8528-69D130FBA3A9}" destId="{BEC98CB2-A8F1-424F-995A-96D831001678}" srcOrd="0" destOrd="0" parTransId="{4706925C-526C-436E-BB3B-D4821AB2800B}" sibTransId="{69A41C76-E3E1-48F6-89DF-C8F9417F2D5D}"/>
    <dgm:cxn modelId="{3C1E2351-3D13-4E77-86F9-29317AFC857D}" srcId="{D6E5CB83-77E6-45B6-8528-69D130FBA3A9}" destId="{28F0B6E4-F0B5-49C1-8845-0DBE81D9C15B}" srcOrd="1" destOrd="0" parTransId="{51A989DC-1138-424B-B5E7-E913900A1DF1}" sibTransId="{CC5C6B71-F729-438A-BE22-35CEDB1F76D1}"/>
    <dgm:cxn modelId="{D17FA00F-D044-4AB6-9CDE-8923B78BB767}" type="presOf" srcId="{314B9565-10E4-4AE2-BAD1-DAFCF4E41EBE}" destId="{F846AEAF-0B26-49ED-A2EF-DAACC4880AEE}" srcOrd="0" destOrd="0" presId="urn:microsoft.com/office/officeart/2005/8/layout/vList5"/>
    <dgm:cxn modelId="{90D6D968-50B3-463D-9CF5-C2B2E83C221A}" type="presOf" srcId="{BEC98CB2-A8F1-424F-995A-96D831001678}" destId="{F55D1DBC-D124-4CAD-9B3F-3CB70FC1263E}" srcOrd="0" destOrd="0" presId="urn:microsoft.com/office/officeart/2005/8/layout/vList5"/>
    <dgm:cxn modelId="{530AA996-DBD0-45BB-91F5-47FAE91C33C2}" srcId="{D6E5CB83-77E6-45B6-8528-69D130FBA3A9}" destId="{314B9565-10E4-4AE2-BAD1-DAFCF4E41EBE}" srcOrd="2" destOrd="0" parTransId="{A835D918-63CC-487A-8C07-3D6A7AF83BF6}" sibTransId="{E4A037E8-F9DA-401B-8F8F-2D0EA83EE55E}"/>
    <dgm:cxn modelId="{40D39B0D-28E2-4294-A676-9DD006038A03}" type="presParOf" srcId="{174CC7E3-467F-411A-A1C0-A8437CE80502}" destId="{C832820C-4DE2-4B80-ACC1-CF0156499E9D}" srcOrd="0" destOrd="0" presId="urn:microsoft.com/office/officeart/2005/8/layout/vList5"/>
    <dgm:cxn modelId="{D256FBE9-BC33-4E95-9C50-849ED8A91843}" type="presParOf" srcId="{C832820C-4DE2-4B80-ACC1-CF0156499E9D}" destId="{F55D1DBC-D124-4CAD-9B3F-3CB70FC1263E}" srcOrd="0" destOrd="0" presId="urn:microsoft.com/office/officeart/2005/8/layout/vList5"/>
    <dgm:cxn modelId="{77A1D500-544E-409E-AB26-848076D6D769}" type="presParOf" srcId="{174CC7E3-467F-411A-A1C0-A8437CE80502}" destId="{0B4E4320-D380-4517-978D-C9489AD81639}" srcOrd="1" destOrd="0" presId="urn:microsoft.com/office/officeart/2005/8/layout/vList5"/>
    <dgm:cxn modelId="{9C3633DE-895A-412F-A9BE-0AA4723F61CC}" type="presParOf" srcId="{174CC7E3-467F-411A-A1C0-A8437CE80502}" destId="{F1EC3CFC-FBC9-476B-B062-AFA9553ABE2E}" srcOrd="2" destOrd="0" presId="urn:microsoft.com/office/officeart/2005/8/layout/vList5"/>
    <dgm:cxn modelId="{5A5A2231-81C6-4C6D-9ADF-78F776AC5817}" type="presParOf" srcId="{F1EC3CFC-FBC9-476B-B062-AFA9553ABE2E}" destId="{45570AA0-B8F4-4AB5-BF2A-B11245B97EEE}" srcOrd="0" destOrd="0" presId="urn:microsoft.com/office/officeart/2005/8/layout/vList5"/>
    <dgm:cxn modelId="{346753F3-16BB-44A5-96AC-207ADB66FD19}" type="presParOf" srcId="{174CC7E3-467F-411A-A1C0-A8437CE80502}" destId="{64F5E2D9-0AF6-4623-AD18-D2D647212CFC}" srcOrd="3" destOrd="0" presId="urn:microsoft.com/office/officeart/2005/8/layout/vList5"/>
    <dgm:cxn modelId="{9E01BAB5-64C2-45A2-B6CB-E63A3D2184D3}" type="presParOf" srcId="{174CC7E3-467F-411A-A1C0-A8437CE80502}" destId="{48DE1C45-CBA6-4749-94B6-ECDC8A5864C7}" srcOrd="4" destOrd="0" presId="urn:microsoft.com/office/officeart/2005/8/layout/vList5"/>
    <dgm:cxn modelId="{2212ED9B-8354-4729-BC14-C3A02FF6D76B}" type="presParOf" srcId="{48DE1C45-CBA6-4749-94B6-ECDC8A5864C7}" destId="{F846AEAF-0B26-49ED-A2EF-DAACC4880AE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175666-19C4-4FA0-950F-0440789550D5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4F624B4-C674-4CE7-9905-AFA23D77E982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ZA"/>
            <a:t>Establishing a Facilitation Support Team</a:t>
          </a:r>
          <a:endParaRPr lang="en-US"/>
        </a:p>
      </dgm:t>
    </dgm:pt>
    <dgm:pt modelId="{2CCBB8CA-6BD3-4DD2-98B6-64D4F961ABA8}" type="parTrans" cxnId="{01D92CD6-C123-4FAF-9CC8-F26B3E76D333}">
      <dgm:prSet/>
      <dgm:spPr/>
      <dgm:t>
        <a:bodyPr/>
        <a:lstStyle/>
        <a:p>
          <a:endParaRPr lang="en-US"/>
        </a:p>
      </dgm:t>
    </dgm:pt>
    <dgm:pt modelId="{A48AB76C-83C7-49F7-A979-4FDD6AD4139F}" type="sibTrans" cxnId="{01D92CD6-C123-4FAF-9CC8-F26B3E76D333}">
      <dgm:prSet/>
      <dgm:spPr/>
      <dgm:t>
        <a:bodyPr/>
        <a:lstStyle/>
        <a:p>
          <a:endParaRPr lang="en-US"/>
        </a:p>
      </dgm:t>
    </dgm:pt>
    <dgm:pt modelId="{5CD42940-0160-479D-9563-E87318D07219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400" dirty="0"/>
            <a:t>Independent</a:t>
          </a:r>
        </a:p>
        <a:p>
          <a:pPr>
            <a:lnSpc>
              <a:spcPct val="100000"/>
            </a:lnSpc>
            <a:defRPr b="1"/>
          </a:pPr>
          <a:r>
            <a:rPr lang="en-US" sz="1100" b="0" dirty="0"/>
            <a:t>Complete Impartiality</a:t>
          </a:r>
        </a:p>
      </dgm:t>
    </dgm:pt>
    <dgm:pt modelId="{E6486E42-CB3B-40E3-9446-9DD943270B7A}" type="parTrans" cxnId="{47C82AFB-C3C4-414A-A155-CFF1D81E0EEE}">
      <dgm:prSet/>
      <dgm:spPr/>
      <dgm:t>
        <a:bodyPr/>
        <a:lstStyle/>
        <a:p>
          <a:endParaRPr lang="en-US"/>
        </a:p>
      </dgm:t>
    </dgm:pt>
    <dgm:pt modelId="{156A03AF-D9DF-4937-9710-698A9F78467A}" type="sibTrans" cxnId="{47C82AFB-C3C4-414A-A155-CFF1D81E0EEE}">
      <dgm:prSet/>
      <dgm:spPr/>
      <dgm:t>
        <a:bodyPr/>
        <a:lstStyle/>
        <a:p>
          <a:endParaRPr lang="en-US"/>
        </a:p>
      </dgm:t>
    </dgm:pt>
    <dgm:pt modelId="{4B5CABC3-8A6C-4BA5-AA41-4780EAD66903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ZA"/>
            <a:t>How will it work?</a:t>
          </a:r>
          <a:endParaRPr lang="en-US"/>
        </a:p>
      </dgm:t>
    </dgm:pt>
    <dgm:pt modelId="{FC6BB3AF-7121-48D9-8809-99D6820E07BE}" type="parTrans" cxnId="{7AAD6513-FBCF-4243-8C44-9365731CA468}">
      <dgm:prSet/>
      <dgm:spPr/>
      <dgm:t>
        <a:bodyPr/>
        <a:lstStyle/>
        <a:p>
          <a:endParaRPr lang="en-US"/>
        </a:p>
      </dgm:t>
    </dgm:pt>
    <dgm:pt modelId="{381447A0-E8B6-4469-8155-B795D02F6723}" type="sibTrans" cxnId="{7AAD6513-FBCF-4243-8C44-9365731CA468}">
      <dgm:prSet/>
      <dgm:spPr/>
      <dgm:t>
        <a:bodyPr/>
        <a:lstStyle/>
        <a:p>
          <a:endParaRPr lang="en-US"/>
        </a:p>
      </dgm:t>
    </dgm:pt>
    <dgm:pt modelId="{2D736C36-5DA2-4CE6-8A67-920192698925}">
      <dgm:prSet/>
      <dgm:spPr/>
      <dgm:t>
        <a:bodyPr/>
        <a:lstStyle/>
        <a:p>
          <a:pPr>
            <a:lnSpc>
              <a:spcPct val="100000"/>
            </a:lnSpc>
          </a:pPr>
          <a:r>
            <a:rPr lang="en-ZA" dirty="0"/>
            <a:t>A confidential, voluntary referral  process to seek assistance in order to resolve/address discord </a:t>
          </a:r>
        </a:p>
        <a:p>
          <a:pPr>
            <a:lnSpc>
              <a:spcPct val="100000"/>
            </a:lnSpc>
          </a:pPr>
          <a:r>
            <a:rPr lang="en-ZA" dirty="0"/>
            <a:t>Using an informal technique</a:t>
          </a:r>
        </a:p>
        <a:p>
          <a:pPr>
            <a:lnSpc>
              <a:spcPct val="100000"/>
            </a:lnSpc>
          </a:pPr>
          <a:r>
            <a:rPr lang="en-ZA" dirty="0"/>
            <a:t>Request can be sent to the Facilitation Support Team </a:t>
          </a:r>
        </a:p>
        <a:p>
          <a:pPr>
            <a:lnSpc>
              <a:spcPct val="100000"/>
            </a:lnSpc>
          </a:pPr>
          <a:r>
            <a:rPr lang="en-ZA" dirty="0"/>
            <a:t>sihamboda@gmail.com</a:t>
          </a:r>
          <a:endParaRPr lang="en-US" dirty="0"/>
        </a:p>
      </dgm:t>
    </dgm:pt>
    <dgm:pt modelId="{14DD7A86-D350-4CE2-AA1F-319044D89C2D}" type="parTrans" cxnId="{32919E2A-94AF-4B86-8E5C-D5E61740D835}">
      <dgm:prSet/>
      <dgm:spPr/>
      <dgm:t>
        <a:bodyPr/>
        <a:lstStyle/>
        <a:p>
          <a:endParaRPr lang="en-US"/>
        </a:p>
      </dgm:t>
    </dgm:pt>
    <dgm:pt modelId="{53C3EAB3-C5C0-43AA-856D-3704A2F0989D}" type="sibTrans" cxnId="{32919E2A-94AF-4B86-8E5C-D5E61740D835}">
      <dgm:prSet/>
      <dgm:spPr/>
      <dgm:t>
        <a:bodyPr/>
        <a:lstStyle/>
        <a:p>
          <a:endParaRPr lang="en-US"/>
        </a:p>
      </dgm:t>
    </dgm:pt>
    <dgm:pt modelId="{288F378D-BBB4-4FF7-B84C-85D8AF7B9C5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ZA"/>
            <a:t>Who can refer a matter?</a:t>
          </a:r>
          <a:endParaRPr lang="en-US"/>
        </a:p>
      </dgm:t>
    </dgm:pt>
    <dgm:pt modelId="{DD48B74D-EB2B-4357-A33B-36E1BFDB6C78}" type="parTrans" cxnId="{9EE4E3FC-02D0-4729-A376-378ADCB50F34}">
      <dgm:prSet/>
      <dgm:spPr/>
      <dgm:t>
        <a:bodyPr/>
        <a:lstStyle/>
        <a:p>
          <a:endParaRPr lang="en-US"/>
        </a:p>
      </dgm:t>
    </dgm:pt>
    <dgm:pt modelId="{A371A503-A68E-4648-99D0-427646EB679F}" type="sibTrans" cxnId="{9EE4E3FC-02D0-4729-A376-378ADCB50F34}">
      <dgm:prSet/>
      <dgm:spPr/>
      <dgm:t>
        <a:bodyPr/>
        <a:lstStyle/>
        <a:p>
          <a:endParaRPr lang="en-US"/>
        </a:p>
      </dgm:t>
    </dgm:pt>
    <dgm:pt modelId="{34CE9BCA-CEF0-46B4-BA5C-D2B0A419E953}">
      <dgm:prSet/>
      <dgm:spPr/>
      <dgm:t>
        <a:bodyPr/>
        <a:lstStyle/>
        <a:p>
          <a:pPr>
            <a:lnSpc>
              <a:spcPct val="100000"/>
            </a:lnSpc>
          </a:pPr>
          <a:r>
            <a:rPr lang="en-ZA"/>
            <a:t>Any member </a:t>
          </a:r>
          <a:endParaRPr lang="en-US"/>
        </a:p>
      </dgm:t>
    </dgm:pt>
    <dgm:pt modelId="{32B99BC3-F1FE-4426-A3A6-DD4FD86B37E8}" type="parTrans" cxnId="{247A0EBE-6CF8-4F86-A38C-E8EAEAC1965B}">
      <dgm:prSet/>
      <dgm:spPr/>
      <dgm:t>
        <a:bodyPr/>
        <a:lstStyle/>
        <a:p>
          <a:endParaRPr lang="en-US"/>
        </a:p>
      </dgm:t>
    </dgm:pt>
    <dgm:pt modelId="{C16BBD6A-8186-4E37-BF7F-87CE613AE945}" type="sibTrans" cxnId="{247A0EBE-6CF8-4F86-A38C-E8EAEAC1965B}">
      <dgm:prSet/>
      <dgm:spPr/>
      <dgm:t>
        <a:bodyPr/>
        <a:lstStyle/>
        <a:p>
          <a:endParaRPr lang="en-US"/>
        </a:p>
      </dgm:t>
    </dgm:pt>
    <dgm:pt modelId="{E618B59A-61AA-429A-81A0-5084EED17930}">
      <dgm:prSet/>
      <dgm:spPr/>
      <dgm:t>
        <a:bodyPr/>
        <a:lstStyle/>
        <a:p>
          <a:pPr>
            <a:lnSpc>
              <a:spcPct val="100000"/>
            </a:lnSpc>
          </a:pPr>
          <a:r>
            <a:rPr lang="en-ZA" dirty="0"/>
            <a:t>A club president</a:t>
          </a:r>
          <a:endParaRPr lang="en-US" dirty="0"/>
        </a:p>
      </dgm:t>
    </dgm:pt>
    <dgm:pt modelId="{B21D1A97-EBCC-41B3-AD4F-F70A3C70C7C5}" type="parTrans" cxnId="{8542494A-F0D2-43D1-81B1-80C5DAFFC051}">
      <dgm:prSet/>
      <dgm:spPr/>
      <dgm:t>
        <a:bodyPr/>
        <a:lstStyle/>
        <a:p>
          <a:endParaRPr lang="en-US"/>
        </a:p>
      </dgm:t>
    </dgm:pt>
    <dgm:pt modelId="{005E2B70-789D-489E-B7FF-BE1D485830EE}" type="sibTrans" cxnId="{8542494A-F0D2-43D1-81B1-80C5DAFFC051}">
      <dgm:prSet/>
      <dgm:spPr/>
      <dgm:t>
        <a:bodyPr/>
        <a:lstStyle/>
        <a:p>
          <a:endParaRPr lang="en-US"/>
        </a:p>
      </dgm:t>
    </dgm:pt>
    <dgm:pt modelId="{38C769A9-B3FF-432F-90E3-E3F11C58C656}">
      <dgm:prSet/>
      <dgm:spPr/>
      <dgm:t>
        <a:bodyPr/>
        <a:lstStyle/>
        <a:p>
          <a:pPr>
            <a:lnSpc>
              <a:spcPct val="100000"/>
            </a:lnSpc>
          </a:pPr>
          <a:r>
            <a:rPr lang="en-ZA"/>
            <a:t>An AG/DG</a:t>
          </a:r>
        </a:p>
        <a:p>
          <a:pPr>
            <a:lnSpc>
              <a:spcPct val="100000"/>
            </a:lnSpc>
          </a:pPr>
          <a:r>
            <a:rPr lang="en-ZA"/>
            <a:t>Other Districts?</a:t>
          </a:r>
          <a:endParaRPr lang="en-US"/>
        </a:p>
      </dgm:t>
    </dgm:pt>
    <dgm:pt modelId="{77770349-0CDE-44C0-8498-E35410E5C764}" type="parTrans" cxnId="{9C8BC159-4882-4F4B-B8E3-E7EFEC281371}">
      <dgm:prSet/>
      <dgm:spPr/>
      <dgm:t>
        <a:bodyPr/>
        <a:lstStyle/>
        <a:p>
          <a:endParaRPr lang="en-US"/>
        </a:p>
      </dgm:t>
    </dgm:pt>
    <dgm:pt modelId="{9D0F2A3D-26E8-4CDC-A2CD-BB97B4721A57}" type="sibTrans" cxnId="{9C8BC159-4882-4F4B-B8E3-E7EFEC281371}">
      <dgm:prSet/>
      <dgm:spPr/>
      <dgm:t>
        <a:bodyPr/>
        <a:lstStyle/>
        <a:p>
          <a:endParaRPr lang="en-US"/>
        </a:p>
      </dgm:t>
    </dgm:pt>
    <dgm:pt modelId="{2A598FBC-BB5A-4C72-A134-8A1BC08C6B31}" type="pres">
      <dgm:prSet presAssocID="{97175666-19C4-4FA0-950F-0440789550D5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1C035B3C-644B-4BEC-979B-24BCD212D553}" type="pres">
      <dgm:prSet presAssocID="{A4F624B4-C674-4CE7-9905-AFA23D77E982}" presName="compNode" presStyleCnt="0"/>
      <dgm:spPr/>
    </dgm:pt>
    <dgm:pt modelId="{615BCB2D-A3E9-44AE-B067-3A05EBD7BCF5}" type="pres">
      <dgm:prSet presAssocID="{A4F624B4-C674-4CE7-9905-AFA23D77E98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ZA"/>
        </a:p>
      </dgm:t>
      <dgm:extLst>
        <a:ext uri="{E40237B7-FDA0-4F09-8148-C483321AD2D9}">
          <dgm14:cNvPr xmlns="" xmlns:dgm14="http://schemas.microsoft.com/office/drawing/2010/diagram" id="0" name="" descr="Team"/>
        </a:ext>
      </dgm:extLst>
    </dgm:pt>
    <dgm:pt modelId="{D170C8A8-3FAF-4C83-9D49-49B15B5B6834}" type="pres">
      <dgm:prSet presAssocID="{A4F624B4-C674-4CE7-9905-AFA23D77E982}" presName="iconSpace" presStyleCnt="0"/>
      <dgm:spPr/>
    </dgm:pt>
    <dgm:pt modelId="{07803560-282C-457E-850B-C7FE9855387D}" type="pres">
      <dgm:prSet presAssocID="{A4F624B4-C674-4CE7-9905-AFA23D77E982}" presName="parTx" presStyleLbl="revTx" presStyleIdx="0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ZA"/>
        </a:p>
      </dgm:t>
    </dgm:pt>
    <dgm:pt modelId="{A6DC687A-9DE4-41F1-ADCE-D5FF3BF81339}" type="pres">
      <dgm:prSet presAssocID="{A4F624B4-C674-4CE7-9905-AFA23D77E982}" presName="txSpace" presStyleCnt="0"/>
      <dgm:spPr/>
    </dgm:pt>
    <dgm:pt modelId="{2E907248-3040-4660-B6E8-FAA112E77C3B}" type="pres">
      <dgm:prSet presAssocID="{A4F624B4-C674-4CE7-9905-AFA23D77E982}" presName="desTx" presStyleLbl="revTx" presStyleIdx="1" presStyleCnt="8">
        <dgm:presLayoutVars/>
      </dgm:prSet>
      <dgm:spPr/>
    </dgm:pt>
    <dgm:pt modelId="{C9F79D04-985D-4382-870B-60724139C2B3}" type="pres">
      <dgm:prSet presAssocID="{A48AB76C-83C7-49F7-A979-4FDD6AD4139F}" presName="sibTrans" presStyleCnt="0"/>
      <dgm:spPr/>
    </dgm:pt>
    <dgm:pt modelId="{D571C5B7-C34F-4D87-B3AD-93DAE31171DD}" type="pres">
      <dgm:prSet presAssocID="{5CD42940-0160-479D-9563-E87318D07219}" presName="compNode" presStyleCnt="0"/>
      <dgm:spPr/>
    </dgm:pt>
    <dgm:pt modelId="{E07F18F3-D858-4DBA-9904-3A462D5DD772}" type="pres">
      <dgm:prSet presAssocID="{5CD42940-0160-479D-9563-E87318D0721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ZA"/>
        </a:p>
      </dgm:t>
      <dgm:extLst>
        <a:ext uri="{E40237B7-FDA0-4F09-8148-C483321AD2D9}">
          <dgm14:cNvPr xmlns="" xmlns:dgm14="http://schemas.microsoft.com/office/drawing/2010/diagram" id="0" name="" descr="Books"/>
        </a:ext>
      </dgm:extLst>
    </dgm:pt>
    <dgm:pt modelId="{D245E993-C829-44BE-8847-2E0F568115E9}" type="pres">
      <dgm:prSet presAssocID="{5CD42940-0160-479D-9563-E87318D07219}" presName="iconSpace" presStyleCnt="0"/>
      <dgm:spPr/>
    </dgm:pt>
    <dgm:pt modelId="{8693642A-E14B-4CEE-AD6F-ED02A11C3AD7}" type="pres">
      <dgm:prSet presAssocID="{5CD42940-0160-479D-9563-E87318D07219}" presName="parTx" presStyleLbl="revTx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ZA"/>
        </a:p>
      </dgm:t>
    </dgm:pt>
    <dgm:pt modelId="{F6E2B135-AD53-466C-9C10-5963ED40960D}" type="pres">
      <dgm:prSet presAssocID="{5CD42940-0160-479D-9563-E87318D07219}" presName="txSpace" presStyleCnt="0"/>
      <dgm:spPr/>
    </dgm:pt>
    <dgm:pt modelId="{37FF42AA-1D9B-449D-B61C-70624663AF82}" type="pres">
      <dgm:prSet presAssocID="{5CD42940-0160-479D-9563-E87318D07219}" presName="desTx" presStyleLbl="revTx" presStyleIdx="3" presStyleCnt="8">
        <dgm:presLayoutVars/>
      </dgm:prSet>
      <dgm:spPr/>
    </dgm:pt>
    <dgm:pt modelId="{4457A35D-DB5D-4419-8585-5021A24EB137}" type="pres">
      <dgm:prSet presAssocID="{156A03AF-D9DF-4937-9710-698A9F78467A}" presName="sibTrans" presStyleCnt="0"/>
      <dgm:spPr/>
    </dgm:pt>
    <dgm:pt modelId="{4C7DEF25-F459-4E58-A04A-B5AB3943AD93}" type="pres">
      <dgm:prSet presAssocID="{4B5CABC3-8A6C-4BA5-AA41-4780EAD66903}" presName="compNode" presStyleCnt="0"/>
      <dgm:spPr/>
    </dgm:pt>
    <dgm:pt modelId="{4CE85679-75D2-4227-A75E-C63BE316EBE9}" type="pres">
      <dgm:prSet presAssocID="{4B5CABC3-8A6C-4BA5-AA41-4780EAD6690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ZA"/>
        </a:p>
      </dgm:t>
      <dgm:extLst>
        <a:ext uri="{E40237B7-FDA0-4F09-8148-C483321AD2D9}">
          <dgm14:cNvPr xmlns="" xmlns:dgm14="http://schemas.microsoft.com/office/drawing/2010/diagram" id="0" name="" descr="User Network"/>
        </a:ext>
      </dgm:extLst>
    </dgm:pt>
    <dgm:pt modelId="{96D04D31-3567-41FF-8AB5-5C382CAE85BE}" type="pres">
      <dgm:prSet presAssocID="{4B5CABC3-8A6C-4BA5-AA41-4780EAD66903}" presName="iconSpace" presStyleCnt="0"/>
      <dgm:spPr/>
    </dgm:pt>
    <dgm:pt modelId="{5943F4B0-E393-493B-A2D6-CDB7CB6FF406}" type="pres">
      <dgm:prSet presAssocID="{4B5CABC3-8A6C-4BA5-AA41-4780EAD66903}" presName="parTx" presStyleLbl="revTx" presStyleIdx="4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ZA"/>
        </a:p>
      </dgm:t>
    </dgm:pt>
    <dgm:pt modelId="{A66394CD-25F4-449F-B81A-EED9EB766E31}" type="pres">
      <dgm:prSet presAssocID="{4B5CABC3-8A6C-4BA5-AA41-4780EAD66903}" presName="txSpace" presStyleCnt="0"/>
      <dgm:spPr/>
    </dgm:pt>
    <dgm:pt modelId="{7C3E6941-036B-48EB-B969-368E876AC6EB}" type="pres">
      <dgm:prSet presAssocID="{4B5CABC3-8A6C-4BA5-AA41-4780EAD66903}" presName="desTx" presStyleLbl="revTx" presStyleIdx="5" presStyleCnt="8">
        <dgm:presLayoutVars/>
      </dgm:prSet>
      <dgm:spPr/>
      <dgm:t>
        <a:bodyPr/>
        <a:lstStyle/>
        <a:p>
          <a:endParaRPr lang="en-ZA"/>
        </a:p>
      </dgm:t>
    </dgm:pt>
    <dgm:pt modelId="{6790E08D-5CDA-4154-A5A2-CCB0F44B011E}" type="pres">
      <dgm:prSet presAssocID="{381447A0-E8B6-4469-8155-B795D02F6723}" presName="sibTrans" presStyleCnt="0"/>
      <dgm:spPr/>
    </dgm:pt>
    <dgm:pt modelId="{7E19A3F0-EC9C-40F7-B14B-07C49194E27B}" type="pres">
      <dgm:prSet presAssocID="{288F378D-BBB4-4FF7-B84C-85D8AF7B9C58}" presName="compNode" presStyleCnt="0"/>
      <dgm:spPr/>
    </dgm:pt>
    <dgm:pt modelId="{7F5F6396-C9D2-4140-8FE9-D1E05550426D}" type="pres">
      <dgm:prSet presAssocID="{288F378D-BBB4-4FF7-B84C-85D8AF7B9C5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ZA"/>
        </a:p>
      </dgm:t>
      <dgm:extLst>
        <a:ext uri="{E40237B7-FDA0-4F09-8148-C483321AD2D9}">
          <dgm14:cNvPr xmlns="" xmlns:dgm14="http://schemas.microsoft.com/office/drawing/2010/diagram" id="0" name="" descr="Captain"/>
        </a:ext>
      </dgm:extLst>
    </dgm:pt>
    <dgm:pt modelId="{C8EA51BF-2B2B-4797-A09C-4235125E4A0D}" type="pres">
      <dgm:prSet presAssocID="{288F378D-BBB4-4FF7-B84C-85D8AF7B9C58}" presName="iconSpace" presStyleCnt="0"/>
      <dgm:spPr/>
    </dgm:pt>
    <dgm:pt modelId="{EF1A72B2-7D0B-415D-9B7E-CD41CCBAA3DA}" type="pres">
      <dgm:prSet presAssocID="{288F378D-BBB4-4FF7-B84C-85D8AF7B9C58}" presName="parTx" presStyleLbl="revTx" presStyleIdx="6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ZA"/>
        </a:p>
      </dgm:t>
    </dgm:pt>
    <dgm:pt modelId="{39F16BE8-14A6-4EC6-A388-BE9F0C1715BB}" type="pres">
      <dgm:prSet presAssocID="{288F378D-BBB4-4FF7-B84C-85D8AF7B9C58}" presName="txSpace" presStyleCnt="0"/>
      <dgm:spPr/>
    </dgm:pt>
    <dgm:pt modelId="{67454DF1-F3CC-41BB-83BA-C88A1B9F2A53}" type="pres">
      <dgm:prSet presAssocID="{288F378D-BBB4-4FF7-B84C-85D8AF7B9C58}" presName="desTx" presStyleLbl="revTx" presStyleIdx="7" presStyleCnt="8">
        <dgm:presLayoutVars/>
      </dgm:prSet>
      <dgm:spPr/>
      <dgm:t>
        <a:bodyPr/>
        <a:lstStyle/>
        <a:p>
          <a:endParaRPr lang="en-ZA"/>
        </a:p>
      </dgm:t>
    </dgm:pt>
  </dgm:ptLst>
  <dgm:cxnLst>
    <dgm:cxn modelId="{86FB0CAC-BE24-44F2-B84A-D1B26F1FD6C3}" type="presOf" srcId="{4B5CABC3-8A6C-4BA5-AA41-4780EAD66903}" destId="{5943F4B0-E393-493B-A2D6-CDB7CB6FF406}" srcOrd="0" destOrd="0" presId="urn:microsoft.com/office/officeart/2018/5/layout/CenteredIconLabelDescriptionList"/>
    <dgm:cxn modelId="{90663725-FA5C-4CA9-8A0B-31C43CC79FB4}" type="presOf" srcId="{A4F624B4-C674-4CE7-9905-AFA23D77E982}" destId="{07803560-282C-457E-850B-C7FE9855387D}" srcOrd="0" destOrd="0" presId="urn:microsoft.com/office/officeart/2018/5/layout/CenteredIconLabelDescriptionList"/>
    <dgm:cxn modelId="{01D92CD6-C123-4FAF-9CC8-F26B3E76D333}" srcId="{97175666-19C4-4FA0-950F-0440789550D5}" destId="{A4F624B4-C674-4CE7-9905-AFA23D77E982}" srcOrd="0" destOrd="0" parTransId="{2CCBB8CA-6BD3-4DD2-98B6-64D4F961ABA8}" sibTransId="{A48AB76C-83C7-49F7-A979-4FDD6AD4139F}"/>
    <dgm:cxn modelId="{0B5BBAA6-C727-4B64-A470-CD674DE6A813}" type="presOf" srcId="{288F378D-BBB4-4FF7-B84C-85D8AF7B9C58}" destId="{EF1A72B2-7D0B-415D-9B7E-CD41CCBAA3DA}" srcOrd="0" destOrd="0" presId="urn:microsoft.com/office/officeart/2018/5/layout/CenteredIconLabelDescriptionList"/>
    <dgm:cxn modelId="{213E4502-40E1-4CA8-97F2-9F0F2FFF56F8}" type="presOf" srcId="{E618B59A-61AA-429A-81A0-5084EED17930}" destId="{67454DF1-F3CC-41BB-83BA-C88A1B9F2A53}" srcOrd="0" destOrd="1" presId="urn:microsoft.com/office/officeart/2018/5/layout/CenteredIconLabelDescriptionList"/>
    <dgm:cxn modelId="{8542494A-F0D2-43D1-81B1-80C5DAFFC051}" srcId="{288F378D-BBB4-4FF7-B84C-85D8AF7B9C58}" destId="{E618B59A-61AA-429A-81A0-5084EED17930}" srcOrd="1" destOrd="0" parTransId="{B21D1A97-EBCC-41B3-AD4F-F70A3C70C7C5}" sibTransId="{005E2B70-789D-489E-B7FF-BE1D485830EE}"/>
    <dgm:cxn modelId="{458785B9-AF5B-4B9A-8527-898AE5F17A54}" type="presOf" srcId="{34CE9BCA-CEF0-46B4-BA5C-D2B0A419E953}" destId="{67454DF1-F3CC-41BB-83BA-C88A1B9F2A53}" srcOrd="0" destOrd="0" presId="urn:microsoft.com/office/officeart/2018/5/layout/CenteredIconLabelDescriptionList"/>
    <dgm:cxn modelId="{BEC76163-EB14-44D8-B8B3-963C84B79E61}" type="presOf" srcId="{2D736C36-5DA2-4CE6-8A67-920192698925}" destId="{7C3E6941-036B-48EB-B969-368E876AC6EB}" srcOrd="0" destOrd="0" presId="urn:microsoft.com/office/officeart/2018/5/layout/CenteredIconLabelDescriptionList"/>
    <dgm:cxn modelId="{247A0EBE-6CF8-4F86-A38C-E8EAEAC1965B}" srcId="{288F378D-BBB4-4FF7-B84C-85D8AF7B9C58}" destId="{34CE9BCA-CEF0-46B4-BA5C-D2B0A419E953}" srcOrd="0" destOrd="0" parTransId="{32B99BC3-F1FE-4426-A3A6-DD4FD86B37E8}" sibTransId="{C16BBD6A-8186-4E37-BF7F-87CE613AE945}"/>
    <dgm:cxn modelId="{9B040406-1D07-478D-BA60-6B3B9CACFDA0}" type="presOf" srcId="{5CD42940-0160-479D-9563-E87318D07219}" destId="{8693642A-E14B-4CEE-AD6F-ED02A11C3AD7}" srcOrd="0" destOrd="0" presId="urn:microsoft.com/office/officeart/2018/5/layout/CenteredIconLabelDescriptionList"/>
    <dgm:cxn modelId="{47C82AFB-C3C4-414A-A155-CFF1D81E0EEE}" srcId="{97175666-19C4-4FA0-950F-0440789550D5}" destId="{5CD42940-0160-479D-9563-E87318D07219}" srcOrd="1" destOrd="0" parTransId="{E6486E42-CB3B-40E3-9446-9DD943270B7A}" sibTransId="{156A03AF-D9DF-4937-9710-698A9F78467A}"/>
    <dgm:cxn modelId="{B72933E2-F9F3-4143-B848-0BFE14B19871}" type="presOf" srcId="{38C769A9-B3FF-432F-90E3-E3F11C58C656}" destId="{67454DF1-F3CC-41BB-83BA-C88A1B9F2A53}" srcOrd="0" destOrd="2" presId="urn:microsoft.com/office/officeart/2018/5/layout/CenteredIconLabelDescriptionList"/>
    <dgm:cxn modelId="{9EE4E3FC-02D0-4729-A376-378ADCB50F34}" srcId="{97175666-19C4-4FA0-950F-0440789550D5}" destId="{288F378D-BBB4-4FF7-B84C-85D8AF7B9C58}" srcOrd="3" destOrd="0" parTransId="{DD48B74D-EB2B-4357-A33B-36E1BFDB6C78}" sibTransId="{A371A503-A68E-4648-99D0-427646EB679F}"/>
    <dgm:cxn modelId="{7AAD6513-FBCF-4243-8C44-9365731CA468}" srcId="{97175666-19C4-4FA0-950F-0440789550D5}" destId="{4B5CABC3-8A6C-4BA5-AA41-4780EAD66903}" srcOrd="2" destOrd="0" parTransId="{FC6BB3AF-7121-48D9-8809-99D6820E07BE}" sibTransId="{381447A0-E8B6-4469-8155-B795D02F6723}"/>
    <dgm:cxn modelId="{9C8BC159-4882-4F4B-B8E3-E7EFEC281371}" srcId="{288F378D-BBB4-4FF7-B84C-85D8AF7B9C58}" destId="{38C769A9-B3FF-432F-90E3-E3F11C58C656}" srcOrd="2" destOrd="0" parTransId="{77770349-0CDE-44C0-8498-E35410E5C764}" sibTransId="{9D0F2A3D-26E8-4CDC-A2CD-BB97B4721A57}"/>
    <dgm:cxn modelId="{BD2BA79E-EF62-4A65-92B5-009E7A64A896}" type="presOf" srcId="{97175666-19C4-4FA0-950F-0440789550D5}" destId="{2A598FBC-BB5A-4C72-A134-8A1BC08C6B31}" srcOrd="0" destOrd="0" presId="urn:microsoft.com/office/officeart/2018/5/layout/CenteredIconLabelDescriptionList"/>
    <dgm:cxn modelId="{32919E2A-94AF-4B86-8E5C-D5E61740D835}" srcId="{4B5CABC3-8A6C-4BA5-AA41-4780EAD66903}" destId="{2D736C36-5DA2-4CE6-8A67-920192698925}" srcOrd="0" destOrd="0" parTransId="{14DD7A86-D350-4CE2-AA1F-319044D89C2D}" sibTransId="{53C3EAB3-C5C0-43AA-856D-3704A2F0989D}"/>
    <dgm:cxn modelId="{11547314-9734-41FD-84B6-A273C9747556}" type="presParOf" srcId="{2A598FBC-BB5A-4C72-A134-8A1BC08C6B31}" destId="{1C035B3C-644B-4BEC-979B-24BCD212D553}" srcOrd="0" destOrd="0" presId="urn:microsoft.com/office/officeart/2018/5/layout/CenteredIconLabelDescriptionList"/>
    <dgm:cxn modelId="{21E517EE-3254-4E33-B00C-8107D13715FB}" type="presParOf" srcId="{1C035B3C-644B-4BEC-979B-24BCD212D553}" destId="{615BCB2D-A3E9-44AE-B067-3A05EBD7BCF5}" srcOrd="0" destOrd="0" presId="urn:microsoft.com/office/officeart/2018/5/layout/CenteredIconLabelDescriptionList"/>
    <dgm:cxn modelId="{5A5EEE00-21F0-4704-96F9-03153766FA45}" type="presParOf" srcId="{1C035B3C-644B-4BEC-979B-24BCD212D553}" destId="{D170C8A8-3FAF-4C83-9D49-49B15B5B6834}" srcOrd="1" destOrd="0" presId="urn:microsoft.com/office/officeart/2018/5/layout/CenteredIconLabelDescriptionList"/>
    <dgm:cxn modelId="{771CC9F1-B9AA-4496-813A-1AC69A42F7C2}" type="presParOf" srcId="{1C035B3C-644B-4BEC-979B-24BCD212D553}" destId="{07803560-282C-457E-850B-C7FE9855387D}" srcOrd="2" destOrd="0" presId="urn:microsoft.com/office/officeart/2018/5/layout/CenteredIconLabelDescriptionList"/>
    <dgm:cxn modelId="{52345DDC-5205-4EF9-B17B-C324F26AD582}" type="presParOf" srcId="{1C035B3C-644B-4BEC-979B-24BCD212D553}" destId="{A6DC687A-9DE4-41F1-ADCE-D5FF3BF81339}" srcOrd="3" destOrd="0" presId="urn:microsoft.com/office/officeart/2018/5/layout/CenteredIconLabelDescriptionList"/>
    <dgm:cxn modelId="{5058B475-399C-4F01-A60B-2CF372AF37C3}" type="presParOf" srcId="{1C035B3C-644B-4BEC-979B-24BCD212D553}" destId="{2E907248-3040-4660-B6E8-FAA112E77C3B}" srcOrd="4" destOrd="0" presId="urn:microsoft.com/office/officeart/2018/5/layout/CenteredIconLabelDescriptionList"/>
    <dgm:cxn modelId="{21C6BE5C-7782-42FE-9CFA-5BAFD0ECB465}" type="presParOf" srcId="{2A598FBC-BB5A-4C72-A134-8A1BC08C6B31}" destId="{C9F79D04-985D-4382-870B-60724139C2B3}" srcOrd="1" destOrd="0" presId="urn:microsoft.com/office/officeart/2018/5/layout/CenteredIconLabelDescriptionList"/>
    <dgm:cxn modelId="{A67DED1C-9084-4AA5-B6E4-DED621EF8CC6}" type="presParOf" srcId="{2A598FBC-BB5A-4C72-A134-8A1BC08C6B31}" destId="{D571C5B7-C34F-4D87-B3AD-93DAE31171DD}" srcOrd="2" destOrd="0" presId="urn:microsoft.com/office/officeart/2018/5/layout/CenteredIconLabelDescriptionList"/>
    <dgm:cxn modelId="{65F64F39-C533-48D9-B8DB-7C20307AD4DC}" type="presParOf" srcId="{D571C5B7-C34F-4D87-B3AD-93DAE31171DD}" destId="{E07F18F3-D858-4DBA-9904-3A462D5DD772}" srcOrd="0" destOrd="0" presId="urn:microsoft.com/office/officeart/2018/5/layout/CenteredIconLabelDescriptionList"/>
    <dgm:cxn modelId="{13F8E699-FB98-4BBE-A9D8-EFFC067311D8}" type="presParOf" srcId="{D571C5B7-C34F-4D87-B3AD-93DAE31171DD}" destId="{D245E993-C829-44BE-8847-2E0F568115E9}" srcOrd="1" destOrd="0" presId="urn:microsoft.com/office/officeart/2018/5/layout/CenteredIconLabelDescriptionList"/>
    <dgm:cxn modelId="{465FA0E4-2D4D-4999-BDCB-19DE5FC97502}" type="presParOf" srcId="{D571C5B7-C34F-4D87-B3AD-93DAE31171DD}" destId="{8693642A-E14B-4CEE-AD6F-ED02A11C3AD7}" srcOrd="2" destOrd="0" presId="urn:microsoft.com/office/officeart/2018/5/layout/CenteredIconLabelDescriptionList"/>
    <dgm:cxn modelId="{72DBA5DD-25D8-49B3-AFEE-9624AAC073C6}" type="presParOf" srcId="{D571C5B7-C34F-4D87-B3AD-93DAE31171DD}" destId="{F6E2B135-AD53-466C-9C10-5963ED40960D}" srcOrd="3" destOrd="0" presId="urn:microsoft.com/office/officeart/2018/5/layout/CenteredIconLabelDescriptionList"/>
    <dgm:cxn modelId="{94D87488-0953-415F-A4F2-580975CABE50}" type="presParOf" srcId="{D571C5B7-C34F-4D87-B3AD-93DAE31171DD}" destId="{37FF42AA-1D9B-449D-B61C-70624663AF82}" srcOrd="4" destOrd="0" presId="urn:microsoft.com/office/officeart/2018/5/layout/CenteredIconLabelDescriptionList"/>
    <dgm:cxn modelId="{DA9B71FA-CB43-4E2C-8AFA-9D1EDDC62C67}" type="presParOf" srcId="{2A598FBC-BB5A-4C72-A134-8A1BC08C6B31}" destId="{4457A35D-DB5D-4419-8585-5021A24EB137}" srcOrd="3" destOrd="0" presId="urn:microsoft.com/office/officeart/2018/5/layout/CenteredIconLabelDescriptionList"/>
    <dgm:cxn modelId="{BCEDF7B4-C7E8-4924-94B9-4C8293E8921B}" type="presParOf" srcId="{2A598FBC-BB5A-4C72-A134-8A1BC08C6B31}" destId="{4C7DEF25-F459-4E58-A04A-B5AB3943AD93}" srcOrd="4" destOrd="0" presId="urn:microsoft.com/office/officeart/2018/5/layout/CenteredIconLabelDescriptionList"/>
    <dgm:cxn modelId="{0618FE68-E30B-4684-B5A8-912D9A524C9D}" type="presParOf" srcId="{4C7DEF25-F459-4E58-A04A-B5AB3943AD93}" destId="{4CE85679-75D2-4227-A75E-C63BE316EBE9}" srcOrd="0" destOrd="0" presId="urn:microsoft.com/office/officeart/2018/5/layout/CenteredIconLabelDescriptionList"/>
    <dgm:cxn modelId="{A5F1FC4F-9C5E-41A8-A71B-45E4F7361069}" type="presParOf" srcId="{4C7DEF25-F459-4E58-A04A-B5AB3943AD93}" destId="{96D04D31-3567-41FF-8AB5-5C382CAE85BE}" srcOrd="1" destOrd="0" presId="urn:microsoft.com/office/officeart/2018/5/layout/CenteredIconLabelDescriptionList"/>
    <dgm:cxn modelId="{A3914E9F-68C3-4F5D-BB24-570321E123EC}" type="presParOf" srcId="{4C7DEF25-F459-4E58-A04A-B5AB3943AD93}" destId="{5943F4B0-E393-493B-A2D6-CDB7CB6FF406}" srcOrd="2" destOrd="0" presId="urn:microsoft.com/office/officeart/2018/5/layout/CenteredIconLabelDescriptionList"/>
    <dgm:cxn modelId="{05A5949C-F4EE-4A6A-B52B-4431A4BF9AAC}" type="presParOf" srcId="{4C7DEF25-F459-4E58-A04A-B5AB3943AD93}" destId="{A66394CD-25F4-449F-B81A-EED9EB766E31}" srcOrd="3" destOrd="0" presId="urn:microsoft.com/office/officeart/2018/5/layout/CenteredIconLabelDescriptionList"/>
    <dgm:cxn modelId="{68AC36E0-E680-454C-9FEA-9E6E006D92E8}" type="presParOf" srcId="{4C7DEF25-F459-4E58-A04A-B5AB3943AD93}" destId="{7C3E6941-036B-48EB-B969-368E876AC6EB}" srcOrd="4" destOrd="0" presId="urn:microsoft.com/office/officeart/2018/5/layout/CenteredIconLabelDescriptionList"/>
    <dgm:cxn modelId="{8A998543-E881-457B-A262-145C461CAB93}" type="presParOf" srcId="{2A598FBC-BB5A-4C72-A134-8A1BC08C6B31}" destId="{6790E08D-5CDA-4154-A5A2-CCB0F44B011E}" srcOrd="5" destOrd="0" presId="urn:microsoft.com/office/officeart/2018/5/layout/CenteredIconLabelDescriptionList"/>
    <dgm:cxn modelId="{AF9A5E11-5F55-4654-90F6-9E13222E0671}" type="presParOf" srcId="{2A598FBC-BB5A-4C72-A134-8A1BC08C6B31}" destId="{7E19A3F0-EC9C-40F7-B14B-07C49194E27B}" srcOrd="6" destOrd="0" presId="urn:microsoft.com/office/officeart/2018/5/layout/CenteredIconLabelDescriptionList"/>
    <dgm:cxn modelId="{239796B9-2DD6-4EE1-A292-1AD87A28830C}" type="presParOf" srcId="{7E19A3F0-EC9C-40F7-B14B-07C49194E27B}" destId="{7F5F6396-C9D2-4140-8FE9-D1E05550426D}" srcOrd="0" destOrd="0" presId="urn:microsoft.com/office/officeart/2018/5/layout/CenteredIconLabelDescriptionList"/>
    <dgm:cxn modelId="{CB75304E-D8D9-49FB-86CA-987812C536F3}" type="presParOf" srcId="{7E19A3F0-EC9C-40F7-B14B-07C49194E27B}" destId="{C8EA51BF-2B2B-4797-A09C-4235125E4A0D}" srcOrd="1" destOrd="0" presId="urn:microsoft.com/office/officeart/2018/5/layout/CenteredIconLabelDescriptionList"/>
    <dgm:cxn modelId="{C1E50100-1358-4FF0-8C2B-16D691C08546}" type="presParOf" srcId="{7E19A3F0-EC9C-40F7-B14B-07C49194E27B}" destId="{EF1A72B2-7D0B-415D-9B7E-CD41CCBAA3DA}" srcOrd="2" destOrd="0" presId="urn:microsoft.com/office/officeart/2018/5/layout/CenteredIconLabelDescriptionList"/>
    <dgm:cxn modelId="{7E760D45-4A07-46CC-9B74-A71AE6D3DFB9}" type="presParOf" srcId="{7E19A3F0-EC9C-40F7-B14B-07C49194E27B}" destId="{39F16BE8-14A6-4EC6-A388-BE9F0C1715BB}" srcOrd="3" destOrd="0" presId="urn:microsoft.com/office/officeart/2018/5/layout/CenteredIconLabelDescriptionList"/>
    <dgm:cxn modelId="{8826A34F-04BD-4013-8F56-2B64A046BC4F}" type="presParOf" srcId="{7E19A3F0-EC9C-40F7-B14B-07C49194E27B}" destId="{67454DF1-F3CC-41BB-83BA-C88A1B9F2A53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BB0424-AA05-44D6-9939-425007F34072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4_2" csCatId="accent4" phldr="1"/>
      <dgm:spPr/>
      <dgm:t>
        <a:bodyPr/>
        <a:lstStyle/>
        <a:p>
          <a:endParaRPr lang="en-US"/>
        </a:p>
      </dgm:t>
    </dgm:pt>
    <dgm:pt modelId="{4CCADB7A-5495-459C-BB18-00ED46E6B385}">
      <dgm:prSet/>
      <dgm:spPr/>
      <dgm:t>
        <a:bodyPr/>
        <a:lstStyle/>
        <a:p>
          <a:pPr>
            <a:lnSpc>
              <a:spcPct val="100000"/>
            </a:lnSpc>
          </a:pPr>
          <a:r>
            <a:rPr lang="en-ZA"/>
            <a:t>The Facilitation Support Team will be managed by a group of experienced accredited mediators</a:t>
          </a:r>
          <a:endParaRPr lang="en-US"/>
        </a:p>
      </dgm:t>
    </dgm:pt>
    <dgm:pt modelId="{7B35CD24-F3BE-490F-A7A6-11B6ABB7077E}" type="parTrans" cxnId="{163A9955-8D0E-4A99-A6B9-E49D676AB2FF}">
      <dgm:prSet/>
      <dgm:spPr/>
      <dgm:t>
        <a:bodyPr/>
        <a:lstStyle/>
        <a:p>
          <a:endParaRPr lang="en-US"/>
        </a:p>
      </dgm:t>
    </dgm:pt>
    <dgm:pt modelId="{DF3C08C6-00E7-4107-9E75-24CDF27AF786}" type="sibTrans" cxnId="{163A9955-8D0E-4A99-A6B9-E49D676AB2F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7D77035-B4F4-43D8-A1C2-3E1EE8C10011}">
      <dgm:prSet/>
      <dgm:spPr/>
      <dgm:t>
        <a:bodyPr/>
        <a:lstStyle/>
        <a:p>
          <a:pPr>
            <a:lnSpc>
              <a:spcPct val="100000"/>
            </a:lnSpc>
          </a:pPr>
          <a:r>
            <a:rPr lang="en-ZA" b="1"/>
            <a:t>There will also be a Training Opportunity for ALL Rotarians in the district via ZOOM</a:t>
          </a:r>
          <a:endParaRPr lang="en-US"/>
        </a:p>
      </dgm:t>
    </dgm:pt>
    <dgm:pt modelId="{996F3BC7-5DB4-4535-8BF7-B6C1A58B7984}" type="parTrans" cxnId="{931F1849-50F8-4922-9323-5A4E24BEF9E8}">
      <dgm:prSet/>
      <dgm:spPr/>
      <dgm:t>
        <a:bodyPr/>
        <a:lstStyle/>
        <a:p>
          <a:endParaRPr lang="en-US"/>
        </a:p>
      </dgm:t>
    </dgm:pt>
    <dgm:pt modelId="{993AE257-79C8-45D2-ADA4-F54479518F62}" type="sibTrans" cxnId="{931F1849-50F8-4922-9323-5A4E24BEF9E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ACA3A4B-79B2-4B83-9E70-D9782EBE8D64}">
      <dgm:prSet/>
      <dgm:spPr/>
      <dgm:t>
        <a:bodyPr/>
        <a:lstStyle/>
        <a:p>
          <a:pPr>
            <a:lnSpc>
              <a:spcPct val="100000"/>
            </a:lnSpc>
          </a:pPr>
          <a:r>
            <a:rPr lang="en-ZA"/>
            <a:t>Any member in the District can participate but the training is entry level and will not be accredited.  General skills enhancement of all members.</a:t>
          </a:r>
          <a:endParaRPr lang="en-US"/>
        </a:p>
      </dgm:t>
    </dgm:pt>
    <dgm:pt modelId="{D3806077-EB89-4A50-A459-A696030522DA}" type="parTrans" cxnId="{70D5D1DB-648A-4883-A421-701418C4DC5C}">
      <dgm:prSet/>
      <dgm:spPr/>
      <dgm:t>
        <a:bodyPr/>
        <a:lstStyle/>
        <a:p>
          <a:endParaRPr lang="en-US"/>
        </a:p>
      </dgm:t>
    </dgm:pt>
    <dgm:pt modelId="{5D66E2D0-A8E5-4F67-8E0F-9D3AFDE6252D}" type="sibTrans" cxnId="{70D5D1DB-648A-4883-A421-701418C4DC5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681610C-4DDE-461E-B32A-0E241258BEEC}">
      <dgm:prSet/>
      <dgm:spPr/>
      <dgm:t>
        <a:bodyPr/>
        <a:lstStyle/>
        <a:p>
          <a:pPr>
            <a:lnSpc>
              <a:spcPct val="100000"/>
            </a:lnSpc>
          </a:pPr>
          <a:r>
            <a:rPr lang="en-ZA"/>
            <a:t>From the group trained, Rotarians will be asked to volunteer to be on the rota. </a:t>
          </a:r>
          <a:endParaRPr lang="en-US"/>
        </a:p>
      </dgm:t>
    </dgm:pt>
    <dgm:pt modelId="{1A503784-FE94-408A-AD7F-93F1616582E1}" type="parTrans" cxnId="{79189A4F-C4CE-4CCA-A761-3016781D2BEF}">
      <dgm:prSet/>
      <dgm:spPr/>
      <dgm:t>
        <a:bodyPr/>
        <a:lstStyle/>
        <a:p>
          <a:endParaRPr lang="en-US"/>
        </a:p>
      </dgm:t>
    </dgm:pt>
    <dgm:pt modelId="{2A80969A-9D60-43D6-9270-F81E73AF586A}" type="sibTrans" cxnId="{79189A4F-C4CE-4CCA-A761-3016781D2BE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A0D21BE-3747-4756-B128-2CC12C0E9EC1}">
      <dgm:prSet/>
      <dgm:spPr/>
      <dgm:t>
        <a:bodyPr/>
        <a:lstStyle/>
        <a:p>
          <a:pPr>
            <a:lnSpc>
              <a:spcPct val="100000"/>
            </a:lnSpc>
          </a:pPr>
          <a:r>
            <a:rPr lang="en-ZA" dirty="0"/>
            <a:t>There will be a mentoring process where experienced mediators will co-mediate with one freshly trained member (observer role) so that there is some practical training.</a:t>
          </a:r>
          <a:endParaRPr lang="en-US" dirty="0"/>
        </a:p>
      </dgm:t>
    </dgm:pt>
    <dgm:pt modelId="{A7FD4D05-A783-40B1-979D-338D42DB21FC}" type="parTrans" cxnId="{5F666C3A-D145-47F7-B3AF-86A9F849C424}">
      <dgm:prSet/>
      <dgm:spPr/>
      <dgm:t>
        <a:bodyPr/>
        <a:lstStyle/>
        <a:p>
          <a:endParaRPr lang="en-US"/>
        </a:p>
      </dgm:t>
    </dgm:pt>
    <dgm:pt modelId="{07330507-C8D5-459C-9018-FC9512883787}" type="sibTrans" cxnId="{5F666C3A-D145-47F7-B3AF-86A9F849C424}">
      <dgm:prSet/>
      <dgm:spPr/>
      <dgm:t>
        <a:bodyPr/>
        <a:lstStyle/>
        <a:p>
          <a:endParaRPr lang="en-US"/>
        </a:p>
      </dgm:t>
    </dgm:pt>
    <dgm:pt modelId="{0530954B-3D1E-43A0-AE19-BD3D90A3976D}">
      <dgm:prSet/>
      <dgm:spPr>
        <a:blipFill rotWithShape="0">
          <a:blip xmlns:r="http://schemas.openxmlformats.org/officeDocument/2006/relationships" r:embed="rId1"/>
          <a:srcRect/>
          <a:stretch>
            <a:fillRect l="-71000" r="-71000"/>
          </a:stretch>
        </a:blipFill>
      </dgm:spPr>
      <dgm:t>
        <a:bodyPr/>
        <a:lstStyle/>
        <a:p>
          <a:pPr>
            <a:lnSpc>
              <a:spcPct val="100000"/>
            </a:lnSpc>
          </a:pPr>
          <a:r>
            <a:rPr lang="en-ZA" dirty="0"/>
            <a:t>.</a:t>
          </a:r>
          <a:endParaRPr lang="en-US" dirty="0"/>
        </a:p>
      </dgm:t>
    </dgm:pt>
    <dgm:pt modelId="{8CBBA257-2C0B-4066-A45A-A43EFF4C74BE}" type="sibTrans" cxnId="{01A1A599-B584-4A3E-A235-5D4978133DD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AF8A842-7E9E-4A89-858D-C36CB2CB6D09}" type="parTrans" cxnId="{01A1A599-B584-4A3E-A235-5D4978133DD3}">
      <dgm:prSet/>
      <dgm:spPr/>
      <dgm:t>
        <a:bodyPr/>
        <a:lstStyle/>
        <a:p>
          <a:endParaRPr lang="en-US"/>
        </a:p>
      </dgm:t>
    </dgm:pt>
    <dgm:pt modelId="{F8D4A225-0D1B-47C6-9456-AFA318082903}" type="pres">
      <dgm:prSet presAssocID="{39BB0424-AA05-44D6-9939-425007F3407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4E112895-A011-49E5-A57D-39717A4743B1}" type="pres">
      <dgm:prSet presAssocID="{39BB0424-AA05-44D6-9939-425007F34072}" presName="container" presStyleCnt="0">
        <dgm:presLayoutVars>
          <dgm:dir/>
          <dgm:resizeHandles val="exact"/>
        </dgm:presLayoutVars>
      </dgm:prSet>
      <dgm:spPr/>
    </dgm:pt>
    <dgm:pt modelId="{6F516F18-BB4F-4D15-B765-759BACD3B0E3}" type="pres">
      <dgm:prSet presAssocID="{4CCADB7A-5495-459C-BB18-00ED46E6B385}" presName="compNode" presStyleCnt="0"/>
      <dgm:spPr/>
    </dgm:pt>
    <dgm:pt modelId="{4C8CDE69-3908-4B5B-A2C5-EC33C9432547}" type="pres">
      <dgm:prSet presAssocID="{4CCADB7A-5495-459C-BB18-00ED46E6B385}" presName="iconBgRect" presStyleLbl="bgShp" presStyleIdx="0" presStyleCnt="6"/>
      <dgm:spPr/>
    </dgm:pt>
    <dgm:pt modelId="{EA93DEFB-91B0-4303-954B-2A53C9E42FFA}" type="pres">
      <dgm:prSet presAssocID="{4CCADB7A-5495-459C-BB18-00ED46E6B385}" presName="iconRect" presStyleLbl="node1" presStyleIdx="0" presStyleCnt="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ZA"/>
        </a:p>
      </dgm:t>
      <dgm:extLst>
        <a:ext uri="{E40237B7-FDA0-4F09-8148-C483321AD2D9}">
          <dgm14:cNvPr xmlns="" xmlns:dgm14="http://schemas.microsoft.com/office/drawing/2010/diagram" id="0" name="" descr="Users"/>
        </a:ext>
      </dgm:extLst>
    </dgm:pt>
    <dgm:pt modelId="{E5E239C8-159C-4329-B451-4CA6DE077FB2}" type="pres">
      <dgm:prSet presAssocID="{4CCADB7A-5495-459C-BB18-00ED46E6B385}" presName="spaceRect" presStyleCnt="0"/>
      <dgm:spPr/>
    </dgm:pt>
    <dgm:pt modelId="{AF77CE8C-0E25-4E09-8743-D4FF42F9C1D0}" type="pres">
      <dgm:prSet presAssocID="{4CCADB7A-5495-459C-BB18-00ED46E6B385}" presName="textRect" presStyleLbl="revTx" presStyleIdx="0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  <dgm:pt modelId="{A61C5920-6999-4532-BBCC-C15F911F29FF}" type="pres">
      <dgm:prSet presAssocID="{DF3C08C6-00E7-4107-9E75-24CDF27AF786}" presName="sibTrans" presStyleLbl="sibTrans2D1" presStyleIdx="0" presStyleCnt="0"/>
      <dgm:spPr/>
      <dgm:t>
        <a:bodyPr/>
        <a:lstStyle/>
        <a:p>
          <a:endParaRPr lang="en-ZA"/>
        </a:p>
      </dgm:t>
    </dgm:pt>
    <dgm:pt modelId="{EEE9D033-5527-4D39-9C29-D60F992DD157}" type="pres">
      <dgm:prSet presAssocID="{D7D77035-B4F4-43D8-A1C2-3E1EE8C10011}" presName="compNode" presStyleCnt="0"/>
      <dgm:spPr/>
    </dgm:pt>
    <dgm:pt modelId="{9C915314-E3D8-4C45-AB07-0E29D548EA7C}" type="pres">
      <dgm:prSet presAssocID="{D7D77035-B4F4-43D8-A1C2-3E1EE8C10011}" presName="iconBgRect" presStyleLbl="bgShp" presStyleIdx="1" presStyleCnt="6"/>
      <dgm:spPr/>
    </dgm:pt>
    <dgm:pt modelId="{EC5745EF-2859-46C4-ADAF-CEE52B5EF311}" type="pres">
      <dgm:prSet presAssocID="{D7D77035-B4F4-43D8-A1C2-3E1EE8C10011}" presName="iconRect" presStyleLbl="node1" presStyleIdx="1" presStyleCnt="6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ZA"/>
        </a:p>
      </dgm:t>
      <dgm:extLst>
        <a:ext uri="{E40237B7-FDA0-4F09-8148-C483321AD2D9}">
          <dgm14:cNvPr xmlns="" xmlns:dgm14="http://schemas.microsoft.com/office/drawing/2010/diagram" id="0" name="" descr="Schoolhouse"/>
        </a:ext>
      </dgm:extLst>
    </dgm:pt>
    <dgm:pt modelId="{EEB789BF-A612-49E2-B15A-3E4BA316BAF8}" type="pres">
      <dgm:prSet presAssocID="{D7D77035-B4F4-43D8-A1C2-3E1EE8C10011}" presName="spaceRect" presStyleCnt="0"/>
      <dgm:spPr/>
    </dgm:pt>
    <dgm:pt modelId="{CA05463C-F919-4861-8F10-4AC56E9F3ECD}" type="pres">
      <dgm:prSet presAssocID="{D7D77035-B4F4-43D8-A1C2-3E1EE8C10011}" presName="textRect" presStyleLbl="revTx" presStyleIdx="1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  <dgm:pt modelId="{E47B02D3-361B-4960-ACDD-CD0B874316A4}" type="pres">
      <dgm:prSet presAssocID="{993AE257-79C8-45D2-ADA4-F54479518F62}" presName="sibTrans" presStyleLbl="sibTrans2D1" presStyleIdx="0" presStyleCnt="0"/>
      <dgm:spPr/>
      <dgm:t>
        <a:bodyPr/>
        <a:lstStyle/>
        <a:p>
          <a:endParaRPr lang="en-ZA"/>
        </a:p>
      </dgm:t>
    </dgm:pt>
    <dgm:pt modelId="{EF984168-6D1E-4562-9ADB-4DFC1E9548AC}" type="pres">
      <dgm:prSet presAssocID="{AACA3A4B-79B2-4B83-9E70-D9782EBE8D64}" presName="compNode" presStyleCnt="0"/>
      <dgm:spPr/>
    </dgm:pt>
    <dgm:pt modelId="{FA7E9353-0614-4112-A128-EB03CA4F7839}" type="pres">
      <dgm:prSet presAssocID="{AACA3A4B-79B2-4B83-9E70-D9782EBE8D64}" presName="iconBgRect" presStyleLbl="bgShp" presStyleIdx="2" presStyleCnt="6"/>
      <dgm:spPr/>
    </dgm:pt>
    <dgm:pt modelId="{3B2A242A-A0CB-41B4-8027-799BF9882B05}" type="pres">
      <dgm:prSet presAssocID="{AACA3A4B-79B2-4B83-9E70-D9782EBE8D64}" presName="iconRect" presStyleLbl="node1" presStyleIdx="2" presStyleCnt="6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ZA"/>
        </a:p>
      </dgm:t>
      <dgm:extLst>
        <a:ext uri="{E40237B7-FDA0-4F09-8148-C483321AD2D9}">
          <dgm14:cNvPr xmlns="" xmlns:dgm14="http://schemas.microsoft.com/office/drawing/2010/diagram" id="0" name="" descr="Classroom"/>
        </a:ext>
      </dgm:extLst>
    </dgm:pt>
    <dgm:pt modelId="{0F8E5F52-4F4B-4279-872A-542633C7D34A}" type="pres">
      <dgm:prSet presAssocID="{AACA3A4B-79B2-4B83-9E70-D9782EBE8D64}" presName="spaceRect" presStyleCnt="0"/>
      <dgm:spPr/>
    </dgm:pt>
    <dgm:pt modelId="{99CACC17-9615-41B8-A503-DB5F504AF768}" type="pres">
      <dgm:prSet presAssocID="{AACA3A4B-79B2-4B83-9E70-D9782EBE8D64}" presName="textRect" presStyleLbl="revTx" presStyleIdx="2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  <dgm:pt modelId="{DC245D2C-C1D2-49F2-BB3B-9A3753B8409C}" type="pres">
      <dgm:prSet presAssocID="{5D66E2D0-A8E5-4F67-8E0F-9D3AFDE6252D}" presName="sibTrans" presStyleLbl="sibTrans2D1" presStyleIdx="0" presStyleCnt="0"/>
      <dgm:spPr/>
      <dgm:t>
        <a:bodyPr/>
        <a:lstStyle/>
        <a:p>
          <a:endParaRPr lang="en-ZA"/>
        </a:p>
      </dgm:t>
    </dgm:pt>
    <dgm:pt modelId="{4ECB3BB2-21F3-4584-B11D-1B6CFC05711D}" type="pres">
      <dgm:prSet presAssocID="{6681610C-4DDE-461E-B32A-0E241258BEEC}" presName="compNode" presStyleCnt="0"/>
      <dgm:spPr/>
    </dgm:pt>
    <dgm:pt modelId="{57DEA195-BBAC-4E69-91C2-FAF51D73818B}" type="pres">
      <dgm:prSet presAssocID="{6681610C-4DDE-461E-B32A-0E241258BEEC}" presName="iconBgRect" presStyleLbl="bgShp" presStyleIdx="3" presStyleCnt="6"/>
      <dgm:spPr/>
    </dgm:pt>
    <dgm:pt modelId="{CD0C7AC7-2037-4E23-8B02-D499E014A846}" type="pres">
      <dgm:prSet presAssocID="{6681610C-4DDE-461E-B32A-0E241258BEEC}" presName="iconRect" presStyleLbl="node1" presStyleIdx="3" presStyleCnt="6"/>
      <dgm:spPr>
        <a:blipFill>
          <a:blip xmlns:r="http://schemas.openxmlformats.org/officeDocument/2006/relationships" r:embed="rId8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ZA"/>
        </a:p>
      </dgm:t>
      <dgm:extLst>
        <a:ext uri="{E40237B7-FDA0-4F09-8148-C483321AD2D9}">
          <dgm14:cNvPr xmlns="" xmlns:dgm14="http://schemas.microsoft.com/office/drawing/2010/diagram" id="0" name="" descr="Raised hand"/>
        </a:ext>
      </dgm:extLst>
    </dgm:pt>
    <dgm:pt modelId="{151AB57D-890F-4409-8A5B-0CE59433E4A7}" type="pres">
      <dgm:prSet presAssocID="{6681610C-4DDE-461E-B32A-0E241258BEEC}" presName="spaceRect" presStyleCnt="0"/>
      <dgm:spPr/>
    </dgm:pt>
    <dgm:pt modelId="{7A81FEFB-FF07-441A-9D46-7F4642592FAE}" type="pres">
      <dgm:prSet presAssocID="{6681610C-4DDE-461E-B32A-0E241258BEEC}" presName="textRect" presStyleLbl="revTx" presStyleIdx="3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  <dgm:pt modelId="{6F461D5A-B1D0-4987-A491-76DCFD81BC0A}" type="pres">
      <dgm:prSet presAssocID="{2A80969A-9D60-43D6-9270-F81E73AF586A}" presName="sibTrans" presStyleLbl="sibTrans2D1" presStyleIdx="0" presStyleCnt="0"/>
      <dgm:spPr/>
      <dgm:t>
        <a:bodyPr/>
        <a:lstStyle/>
        <a:p>
          <a:endParaRPr lang="en-ZA"/>
        </a:p>
      </dgm:t>
    </dgm:pt>
    <dgm:pt modelId="{3BDC204D-A912-4702-AFDB-9A6BDDA26FE1}" type="pres">
      <dgm:prSet presAssocID="{0530954B-3D1E-43A0-AE19-BD3D90A3976D}" presName="compNode" presStyleCnt="0"/>
      <dgm:spPr/>
    </dgm:pt>
    <dgm:pt modelId="{3EDE4FE3-BC1F-42C1-9BEE-2834E31A8D8D}" type="pres">
      <dgm:prSet presAssocID="{0530954B-3D1E-43A0-AE19-BD3D90A3976D}" presName="iconBgRect" presStyleLbl="bgShp" presStyleIdx="4" presStyleCnt="6" custLinFactNeighborX="10518" custLinFactNeighborY="-6545"/>
      <dgm:spPr/>
    </dgm:pt>
    <dgm:pt modelId="{A9616DC6-E0CD-46AF-90E1-9869FD854D09}" type="pres">
      <dgm:prSet presAssocID="{0530954B-3D1E-43A0-AE19-BD3D90A3976D}" presName="iconRect" presStyleLbl="node1" presStyleIdx="4" presStyleCnt="6" custLinFactNeighborX="16487" custLinFactNeighborY="-10826"/>
      <dgm:spPr>
        <a:blipFill>
          <a:blip xmlns:r="http://schemas.openxmlformats.org/officeDocument/2006/relationships" r:embed="rId10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ZA"/>
        </a:p>
      </dgm:t>
      <dgm:extLst>
        <a:ext uri="{E40237B7-FDA0-4F09-8148-C483321AD2D9}">
          <dgm14:cNvPr xmlns="" xmlns:dgm14="http://schemas.microsoft.com/office/drawing/2010/diagram" id="0" name="" descr="Connections"/>
        </a:ext>
      </dgm:extLst>
    </dgm:pt>
    <dgm:pt modelId="{2DEC1732-4CE8-43F1-B079-7D95416F1D86}" type="pres">
      <dgm:prSet presAssocID="{0530954B-3D1E-43A0-AE19-BD3D90A3976D}" presName="spaceRect" presStyleCnt="0"/>
      <dgm:spPr/>
    </dgm:pt>
    <dgm:pt modelId="{82703C0A-B969-447A-BE75-BE4D2CC33E42}" type="pres">
      <dgm:prSet presAssocID="{0530954B-3D1E-43A0-AE19-BD3D90A3976D}" presName="textRect" presStyleLbl="revTx" presStyleIdx="4" presStyleCnt="6" custFlipVert="0" custFlipHor="1" custScaleX="2223" custScaleY="33819" custLinFactNeighborX="-80645" custLinFactNeighborY="17639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  <dgm:pt modelId="{79FA2617-A9D5-45A1-9E05-D8228D908722}" type="pres">
      <dgm:prSet presAssocID="{8CBBA257-2C0B-4066-A45A-A43EFF4C74BE}" presName="sibTrans" presStyleLbl="sibTrans2D1" presStyleIdx="0" presStyleCnt="0"/>
      <dgm:spPr/>
      <dgm:t>
        <a:bodyPr/>
        <a:lstStyle/>
        <a:p>
          <a:endParaRPr lang="en-ZA"/>
        </a:p>
      </dgm:t>
    </dgm:pt>
    <dgm:pt modelId="{A70882D4-366B-4672-967D-6CE417437F8D}" type="pres">
      <dgm:prSet presAssocID="{1A0D21BE-3747-4756-B128-2CC12C0E9EC1}" presName="compNode" presStyleCnt="0"/>
      <dgm:spPr/>
    </dgm:pt>
    <dgm:pt modelId="{D76A2FF5-3042-4D96-94DE-4A45A7F9D094}" type="pres">
      <dgm:prSet presAssocID="{1A0D21BE-3747-4756-B128-2CC12C0E9EC1}" presName="iconBgRect" presStyleLbl="bgShp" presStyleIdx="5" presStyleCnt="6" custLinFactNeighborX="83781" custLinFactNeighborY="730"/>
      <dgm:spPr/>
    </dgm:pt>
    <dgm:pt modelId="{3E01F436-6F46-4F5A-A2E6-46B8220A778F}" type="pres">
      <dgm:prSet presAssocID="{1A0D21BE-3747-4756-B128-2CC12C0E9EC1}" presName="iconRect" presStyleLbl="node1" presStyleIdx="5" presStyleCnt="6" custLinFactX="40128" custLinFactNeighborX="100000" custLinFactNeighborY="1258"/>
      <dgm:spPr>
        <a:blipFill>
          <a:blip xmlns:r="http://schemas.openxmlformats.org/officeDocument/2006/relationships"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="" xmlns:dgm14="http://schemas.microsoft.com/office/drawing/2010/diagram" id="0" name="" descr="Boardroom"/>
        </a:ext>
      </dgm:extLst>
    </dgm:pt>
    <dgm:pt modelId="{23EB2991-D82C-4B32-A0F3-56081792F472}" type="pres">
      <dgm:prSet presAssocID="{1A0D21BE-3747-4756-B128-2CC12C0E9EC1}" presName="spaceRect" presStyleCnt="0"/>
      <dgm:spPr/>
    </dgm:pt>
    <dgm:pt modelId="{4CE84749-9107-4D07-88F8-1EAE92EEC14F}" type="pres">
      <dgm:prSet presAssocID="{1A0D21BE-3747-4756-B128-2CC12C0E9EC1}" presName="textRect" presStyleLbl="revTx" presStyleIdx="5" presStyleCnt="6" custLinFactNeighborX="40064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79189A4F-C4CE-4CCA-A761-3016781D2BEF}" srcId="{39BB0424-AA05-44D6-9939-425007F34072}" destId="{6681610C-4DDE-461E-B32A-0E241258BEEC}" srcOrd="3" destOrd="0" parTransId="{1A503784-FE94-408A-AD7F-93F1616582E1}" sibTransId="{2A80969A-9D60-43D6-9270-F81E73AF586A}"/>
    <dgm:cxn modelId="{70D5D1DB-648A-4883-A421-701418C4DC5C}" srcId="{39BB0424-AA05-44D6-9939-425007F34072}" destId="{AACA3A4B-79B2-4B83-9E70-D9782EBE8D64}" srcOrd="2" destOrd="0" parTransId="{D3806077-EB89-4A50-A459-A696030522DA}" sibTransId="{5D66E2D0-A8E5-4F67-8E0F-9D3AFDE6252D}"/>
    <dgm:cxn modelId="{0893117F-7F0F-4B1E-A6D8-00A109FA6962}" type="presOf" srcId="{1A0D21BE-3747-4756-B128-2CC12C0E9EC1}" destId="{4CE84749-9107-4D07-88F8-1EAE92EEC14F}" srcOrd="0" destOrd="0" presId="urn:microsoft.com/office/officeart/2018/2/layout/IconCircleList"/>
    <dgm:cxn modelId="{09B70B5D-E5BF-4810-85FC-51BF928BDB11}" type="presOf" srcId="{8CBBA257-2C0B-4066-A45A-A43EFF4C74BE}" destId="{79FA2617-A9D5-45A1-9E05-D8228D908722}" srcOrd="0" destOrd="0" presId="urn:microsoft.com/office/officeart/2018/2/layout/IconCircleList"/>
    <dgm:cxn modelId="{9C09C0DB-92C5-4DE0-889F-7F2CE90E859A}" type="presOf" srcId="{993AE257-79C8-45D2-ADA4-F54479518F62}" destId="{E47B02D3-361B-4960-ACDD-CD0B874316A4}" srcOrd="0" destOrd="0" presId="urn:microsoft.com/office/officeart/2018/2/layout/IconCircleList"/>
    <dgm:cxn modelId="{8308BDC9-4112-40A3-8CA9-385F207C549A}" type="presOf" srcId="{39BB0424-AA05-44D6-9939-425007F34072}" destId="{F8D4A225-0D1B-47C6-9456-AFA318082903}" srcOrd="0" destOrd="0" presId="urn:microsoft.com/office/officeart/2018/2/layout/IconCircleList"/>
    <dgm:cxn modelId="{5F666C3A-D145-47F7-B3AF-86A9F849C424}" srcId="{39BB0424-AA05-44D6-9939-425007F34072}" destId="{1A0D21BE-3747-4756-B128-2CC12C0E9EC1}" srcOrd="5" destOrd="0" parTransId="{A7FD4D05-A783-40B1-979D-338D42DB21FC}" sibTransId="{07330507-C8D5-459C-9018-FC9512883787}"/>
    <dgm:cxn modelId="{44BC91CA-6014-4D1B-8625-6B4A4C39E6F9}" type="presOf" srcId="{6681610C-4DDE-461E-B32A-0E241258BEEC}" destId="{7A81FEFB-FF07-441A-9D46-7F4642592FAE}" srcOrd="0" destOrd="0" presId="urn:microsoft.com/office/officeart/2018/2/layout/IconCircleList"/>
    <dgm:cxn modelId="{163A9955-8D0E-4A99-A6B9-E49D676AB2FF}" srcId="{39BB0424-AA05-44D6-9939-425007F34072}" destId="{4CCADB7A-5495-459C-BB18-00ED46E6B385}" srcOrd="0" destOrd="0" parTransId="{7B35CD24-F3BE-490F-A7A6-11B6ABB7077E}" sibTransId="{DF3C08C6-00E7-4107-9E75-24CDF27AF786}"/>
    <dgm:cxn modelId="{65CFC645-9B22-4190-AA46-6C40F0E1FD3D}" type="presOf" srcId="{D7D77035-B4F4-43D8-A1C2-3E1EE8C10011}" destId="{CA05463C-F919-4861-8F10-4AC56E9F3ECD}" srcOrd="0" destOrd="0" presId="urn:microsoft.com/office/officeart/2018/2/layout/IconCircleList"/>
    <dgm:cxn modelId="{F8CCB490-E2CB-456E-AB85-ACC7DE37F772}" type="presOf" srcId="{DF3C08C6-00E7-4107-9E75-24CDF27AF786}" destId="{A61C5920-6999-4532-BBCC-C15F911F29FF}" srcOrd="0" destOrd="0" presId="urn:microsoft.com/office/officeart/2018/2/layout/IconCircleList"/>
    <dgm:cxn modelId="{295C3F0D-8CB6-4F34-8A12-DDE981B3046C}" type="presOf" srcId="{AACA3A4B-79B2-4B83-9E70-D9782EBE8D64}" destId="{99CACC17-9615-41B8-A503-DB5F504AF768}" srcOrd="0" destOrd="0" presId="urn:microsoft.com/office/officeart/2018/2/layout/IconCircleList"/>
    <dgm:cxn modelId="{01A1A599-B584-4A3E-A235-5D4978133DD3}" srcId="{39BB0424-AA05-44D6-9939-425007F34072}" destId="{0530954B-3D1E-43A0-AE19-BD3D90A3976D}" srcOrd="4" destOrd="0" parTransId="{3AF8A842-7E9E-4A89-858D-C36CB2CB6D09}" sibTransId="{8CBBA257-2C0B-4066-A45A-A43EFF4C74BE}"/>
    <dgm:cxn modelId="{11FD3517-E0B7-4E10-8814-1C08FFE26078}" type="presOf" srcId="{0530954B-3D1E-43A0-AE19-BD3D90A3976D}" destId="{82703C0A-B969-447A-BE75-BE4D2CC33E42}" srcOrd="0" destOrd="0" presId="urn:microsoft.com/office/officeart/2018/2/layout/IconCircleList"/>
    <dgm:cxn modelId="{931F1849-50F8-4922-9323-5A4E24BEF9E8}" srcId="{39BB0424-AA05-44D6-9939-425007F34072}" destId="{D7D77035-B4F4-43D8-A1C2-3E1EE8C10011}" srcOrd="1" destOrd="0" parTransId="{996F3BC7-5DB4-4535-8BF7-B6C1A58B7984}" sibTransId="{993AE257-79C8-45D2-ADA4-F54479518F62}"/>
    <dgm:cxn modelId="{A07DD3AB-A91E-4A9E-ABAB-91430C0F1C61}" type="presOf" srcId="{4CCADB7A-5495-459C-BB18-00ED46E6B385}" destId="{AF77CE8C-0E25-4E09-8743-D4FF42F9C1D0}" srcOrd="0" destOrd="0" presId="urn:microsoft.com/office/officeart/2018/2/layout/IconCircleList"/>
    <dgm:cxn modelId="{55B44FC5-1C30-4A64-943B-7E1EB5FBC826}" type="presOf" srcId="{5D66E2D0-A8E5-4F67-8E0F-9D3AFDE6252D}" destId="{DC245D2C-C1D2-49F2-BB3B-9A3753B8409C}" srcOrd="0" destOrd="0" presId="urn:microsoft.com/office/officeart/2018/2/layout/IconCircleList"/>
    <dgm:cxn modelId="{BDC8F5A5-7AC7-4468-B524-3E6925D69219}" type="presOf" srcId="{2A80969A-9D60-43D6-9270-F81E73AF586A}" destId="{6F461D5A-B1D0-4987-A491-76DCFD81BC0A}" srcOrd="0" destOrd="0" presId="urn:microsoft.com/office/officeart/2018/2/layout/IconCircleList"/>
    <dgm:cxn modelId="{06A03757-089F-4D24-BF42-426C6B4A56C4}" type="presParOf" srcId="{F8D4A225-0D1B-47C6-9456-AFA318082903}" destId="{4E112895-A011-49E5-A57D-39717A4743B1}" srcOrd="0" destOrd="0" presId="urn:microsoft.com/office/officeart/2018/2/layout/IconCircleList"/>
    <dgm:cxn modelId="{CA03A11B-6B26-4A1B-8687-5BD8CD1FC6F2}" type="presParOf" srcId="{4E112895-A011-49E5-A57D-39717A4743B1}" destId="{6F516F18-BB4F-4D15-B765-759BACD3B0E3}" srcOrd="0" destOrd="0" presId="urn:microsoft.com/office/officeart/2018/2/layout/IconCircleList"/>
    <dgm:cxn modelId="{93BC568E-03DB-4340-A0B9-98107F846456}" type="presParOf" srcId="{6F516F18-BB4F-4D15-B765-759BACD3B0E3}" destId="{4C8CDE69-3908-4B5B-A2C5-EC33C9432547}" srcOrd="0" destOrd="0" presId="urn:microsoft.com/office/officeart/2018/2/layout/IconCircleList"/>
    <dgm:cxn modelId="{89C3B4C6-79D3-4AC2-B8D2-B2D3A17FE590}" type="presParOf" srcId="{6F516F18-BB4F-4D15-B765-759BACD3B0E3}" destId="{EA93DEFB-91B0-4303-954B-2A53C9E42FFA}" srcOrd="1" destOrd="0" presId="urn:microsoft.com/office/officeart/2018/2/layout/IconCircleList"/>
    <dgm:cxn modelId="{4B36A849-A954-4259-BD52-59F5D693E2F0}" type="presParOf" srcId="{6F516F18-BB4F-4D15-B765-759BACD3B0E3}" destId="{E5E239C8-159C-4329-B451-4CA6DE077FB2}" srcOrd="2" destOrd="0" presId="urn:microsoft.com/office/officeart/2018/2/layout/IconCircleList"/>
    <dgm:cxn modelId="{D2A5F40C-96EA-4E7D-BB9B-463EED772993}" type="presParOf" srcId="{6F516F18-BB4F-4D15-B765-759BACD3B0E3}" destId="{AF77CE8C-0E25-4E09-8743-D4FF42F9C1D0}" srcOrd="3" destOrd="0" presId="urn:microsoft.com/office/officeart/2018/2/layout/IconCircleList"/>
    <dgm:cxn modelId="{EFAE239A-8745-402B-89EC-945C9ADED44D}" type="presParOf" srcId="{4E112895-A011-49E5-A57D-39717A4743B1}" destId="{A61C5920-6999-4532-BBCC-C15F911F29FF}" srcOrd="1" destOrd="0" presId="urn:microsoft.com/office/officeart/2018/2/layout/IconCircleList"/>
    <dgm:cxn modelId="{1DFD659F-C91D-45C2-A22A-191CC744B705}" type="presParOf" srcId="{4E112895-A011-49E5-A57D-39717A4743B1}" destId="{EEE9D033-5527-4D39-9C29-D60F992DD157}" srcOrd="2" destOrd="0" presId="urn:microsoft.com/office/officeart/2018/2/layout/IconCircleList"/>
    <dgm:cxn modelId="{B9857FFB-3E57-44E5-879A-E822BEB36B33}" type="presParOf" srcId="{EEE9D033-5527-4D39-9C29-D60F992DD157}" destId="{9C915314-E3D8-4C45-AB07-0E29D548EA7C}" srcOrd="0" destOrd="0" presId="urn:microsoft.com/office/officeart/2018/2/layout/IconCircleList"/>
    <dgm:cxn modelId="{110814F8-4063-4A1E-AA46-9A1960A004DB}" type="presParOf" srcId="{EEE9D033-5527-4D39-9C29-D60F992DD157}" destId="{EC5745EF-2859-46C4-ADAF-CEE52B5EF311}" srcOrd="1" destOrd="0" presId="urn:microsoft.com/office/officeart/2018/2/layout/IconCircleList"/>
    <dgm:cxn modelId="{555F1DB7-E93E-45B8-AE61-A0649C7F8D55}" type="presParOf" srcId="{EEE9D033-5527-4D39-9C29-D60F992DD157}" destId="{EEB789BF-A612-49E2-B15A-3E4BA316BAF8}" srcOrd="2" destOrd="0" presId="urn:microsoft.com/office/officeart/2018/2/layout/IconCircleList"/>
    <dgm:cxn modelId="{1B6C03DE-57C8-472F-B45C-01D7C2CBEF86}" type="presParOf" srcId="{EEE9D033-5527-4D39-9C29-D60F992DD157}" destId="{CA05463C-F919-4861-8F10-4AC56E9F3ECD}" srcOrd="3" destOrd="0" presId="urn:microsoft.com/office/officeart/2018/2/layout/IconCircleList"/>
    <dgm:cxn modelId="{74C36049-DFE4-46D0-A6A8-EEE13B004B0D}" type="presParOf" srcId="{4E112895-A011-49E5-A57D-39717A4743B1}" destId="{E47B02D3-361B-4960-ACDD-CD0B874316A4}" srcOrd="3" destOrd="0" presId="urn:microsoft.com/office/officeart/2018/2/layout/IconCircleList"/>
    <dgm:cxn modelId="{CBBE376A-21CF-4980-8694-3CE91B52975F}" type="presParOf" srcId="{4E112895-A011-49E5-A57D-39717A4743B1}" destId="{EF984168-6D1E-4562-9ADB-4DFC1E9548AC}" srcOrd="4" destOrd="0" presId="urn:microsoft.com/office/officeart/2018/2/layout/IconCircleList"/>
    <dgm:cxn modelId="{92ADFF51-72A7-4FD8-AAD1-DE9AD9EF0F1C}" type="presParOf" srcId="{EF984168-6D1E-4562-9ADB-4DFC1E9548AC}" destId="{FA7E9353-0614-4112-A128-EB03CA4F7839}" srcOrd="0" destOrd="0" presId="urn:microsoft.com/office/officeart/2018/2/layout/IconCircleList"/>
    <dgm:cxn modelId="{AA803B1E-ADCE-41DF-9DD8-FD5FE1B6D68A}" type="presParOf" srcId="{EF984168-6D1E-4562-9ADB-4DFC1E9548AC}" destId="{3B2A242A-A0CB-41B4-8027-799BF9882B05}" srcOrd="1" destOrd="0" presId="urn:microsoft.com/office/officeart/2018/2/layout/IconCircleList"/>
    <dgm:cxn modelId="{068900FE-1240-4C06-8691-2A76A43EF0D4}" type="presParOf" srcId="{EF984168-6D1E-4562-9ADB-4DFC1E9548AC}" destId="{0F8E5F52-4F4B-4279-872A-542633C7D34A}" srcOrd="2" destOrd="0" presId="urn:microsoft.com/office/officeart/2018/2/layout/IconCircleList"/>
    <dgm:cxn modelId="{16959964-F23C-4722-B15F-71D772173810}" type="presParOf" srcId="{EF984168-6D1E-4562-9ADB-4DFC1E9548AC}" destId="{99CACC17-9615-41B8-A503-DB5F504AF768}" srcOrd="3" destOrd="0" presId="urn:microsoft.com/office/officeart/2018/2/layout/IconCircleList"/>
    <dgm:cxn modelId="{8CDDFCF8-15E7-4461-9334-8EA6424833EB}" type="presParOf" srcId="{4E112895-A011-49E5-A57D-39717A4743B1}" destId="{DC245D2C-C1D2-49F2-BB3B-9A3753B8409C}" srcOrd="5" destOrd="0" presId="urn:microsoft.com/office/officeart/2018/2/layout/IconCircleList"/>
    <dgm:cxn modelId="{EAC6D429-CE6D-4BD2-9164-BCDA142B85DE}" type="presParOf" srcId="{4E112895-A011-49E5-A57D-39717A4743B1}" destId="{4ECB3BB2-21F3-4584-B11D-1B6CFC05711D}" srcOrd="6" destOrd="0" presId="urn:microsoft.com/office/officeart/2018/2/layout/IconCircleList"/>
    <dgm:cxn modelId="{9DDBFE69-2FEC-47D3-8041-0F647E2BFCB7}" type="presParOf" srcId="{4ECB3BB2-21F3-4584-B11D-1B6CFC05711D}" destId="{57DEA195-BBAC-4E69-91C2-FAF51D73818B}" srcOrd="0" destOrd="0" presId="urn:microsoft.com/office/officeart/2018/2/layout/IconCircleList"/>
    <dgm:cxn modelId="{910130EB-C984-48A7-8961-D8DBDB38A011}" type="presParOf" srcId="{4ECB3BB2-21F3-4584-B11D-1B6CFC05711D}" destId="{CD0C7AC7-2037-4E23-8B02-D499E014A846}" srcOrd="1" destOrd="0" presId="urn:microsoft.com/office/officeart/2018/2/layout/IconCircleList"/>
    <dgm:cxn modelId="{A8745CAF-E79B-4C40-978F-DA6E2C3A7BAE}" type="presParOf" srcId="{4ECB3BB2-21F3-4584-B11D-1B6CFC05711D}" destId="{151AB57D-890F-4409-8A5B-0CE59433E4A7}" srcOrd="2" destOrd="0" presId="urn:microsoft.com/office/officeart/2018/2/layout/IconCircleList"/>
    <dgm:cxn modelId="{B575B995-34A4-411B-BA15-CB786321F675}" type="presParOf" srcId="{4ECB3BB2-21F3-4584-B11D-1B6CFC05711D}" destId="{7A81FEFB-FF07-441A-9D46-7F4642592FAE}" srcOrd="3" destOrd="0" presId="urn:microsoft.com/office/officeart/2018/2/layout/IconCircleList"/>
    <dgm:cxn modelId="{1BAB4840-1CB1-41E4-8433-31C2F5B6667A}" type="presParOf" srcId="{4E112895-A011-49E5-A57D-39717A4743B1}" destId="{6F461D5A-B1D0-4987-A491-76DCFD81BC0A}" srcOrd="7" destOrd="0" presId="urn:microsoft.com/office/officeart/2018/2/layout/IconCircleList"/>
    <dgm:cxn modelId="{0BBE91DE-D936-49C5-BEE9-7E395011A938}" type="presParOf" srcId="{4E112895-A011-49E5-A57D-39717A4743B1}" destId="{3BDC204D-A912-4702-AFDB-9A6BDDA26FE1}" srcOrd="8" destOrd="0" presId="urn:microsoft.com/office/officeart/2018/2/layout/IconCircleList"/>
    <dgm:cxn modelId="{6EE8861E-EE30-42E8-9B56-317894A30861}" type="presParOf" srcId="{3BDC204D-A912-4702-AFDB-9A6BDDA26FE1}" destId="{3EDE4FE3-BC1F-42C1-9BEE-2834E31A8D8D}" srcOrd="0" destOrd="0" presId="urn:microsoft.com/office/officeart/2018/2/layout/IconCircleList"/>
    <dgm:cxn modelId="{B00FCC6D-49D9-4B75-9B99-9FF8941CDA3C}" type="presParOf" srcId="{3BDC204D-A912-4702-AFDB-9A6BDDA26FE1}" destId="{A9616DC6-E0CD-46AF-90E1-9869FD854D09}" srcOrd="1" destOrd="0" presId="urn:microsoft.com/office/officeart/2018/2/layout/IconCircleList"/>
    <dgm:cxn modelId="{BB957879-FA10-4B79-8613-9BE543BB15C6}" type="presParOf" srcId="{3BDC204D-A912-4702-AFDB-9A6BDDA26FE1}" destId="{2DEC1732-4CE8-43F1-B079-7D95416F1D86}" srcOrd="2" destOrd="0" presId="urn:microsoft.com/office/officeart/2018/2/layout/IconCircleList"/>
    <dgm:cxn modelId="{D17D6B0D-3C3B-4478-B45B-D64138F6943E}" type="presParOf" srcId="{3BDC204D-A912-4702-AFDB-9A6BDDA26FE1}" destId="{82703C0A-B969-447A-BE75-BE4D2CC33E42}" srcOrd="3" destOrd="0" presId="urn:microsoft.com/office/officeart/2018/2/layout/IconCircleList"/>
    <dgm:cxn modelId="{C995D2CF-E951-4031-80B1-7702C897AF0B}" type="presParOf" srcId="{4E112895-A011-49E5-A57D-39717A4743B1}" destId="{79FA2617-A9D5-45A1-9E05-D8228D908722}" srcOrd="9" destOrd="0" presId="urn:microsoft.com/office/officeart/2018/2/layout/IconCircleList"/>
    <dgm:cxn modelId="{AB3FE88E-F15F-44C6-878A-A52F1C261FB5}" type="presParOf" srcId="{4E112895-A011-49E5-A57D-39717A4743B1}" destId="{A70882D4-366B-4672-967D-6CE417437F8D}" srcOrd="10" destOrd="0" presId="urn:microsoft.com/office/officeart/2018/2/layout/IconCircleList"/>
    <dgm:cxn modelId="{B8D99DB6-B122-42B7-9BD5-09BE7C79B82F}" type="presParOf" srcId="{A70882D4-366B-4672-967D-6CE417437F8D}" destId="{D76A2FF5-3042-4D96-94DE-4A45A7F9D094}" srcOrd="0" destOrd="0" presId="urn:microsoft.com/office/officeart/2018/2/layout/IconCircleList"/>
    <dgm:cxn modelId="{86FC34AC-28A8-403F-AAA3-349D1EF74F79}" type="presParOf" srcId="{A70882D4-366B-4672-967D-6CE417437F8D}" destId="{3E01F436-6F46-4F5A-A2E6-46B8220A778F}" srcOrd="1" destOrd="0" presId="urn:microsoft.com/office/officeart/2018/2/layout/IconCircleList"/>
    <dgm:cxn modelId="{1108DA52-012D-4D87-9B1A-862867676334}" type="presParOf" srcId="{A70882D4-366B-4672-967D-6CE417437F8D}" destId="{23EB2991-D82C-4B32-A0F3-56081792F472}" srcOrd="2" destOrd="0" presId="urn:microsoft.com/office/officeart/2018/2/layout/IconCircleList"/>
    <dgm:cxn modelId="{224DD48E-B985-43D3-8788-C6F74DD3A301}" type="presParOf" srcId="{A70882D4-366B-4672-967D-6CE417437F8D}" destId="{4CE84749-9107-4D07-88F8-1EAE92EEC14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EE3736-758A-4AC6-A8ED-46BE563699E6}" type="doc">
      <dgm:prSet loTypeId="urn:microsoft.com/office/officeart/2005/8/layout/pList2#1" loCatId="picture" qsTypeId="urn:microsoft.com/office/officeart/2005/8/quickstyle/simple1" qsCatId="simple" csTypeId="urn:microsoft.com/office/officeart/2005/8/colors/accent1_2" csCatId="accent1" phldr="1"/>
      <dgm:spPr/>
    </dgm:pt>
    <dgm:pt modelId="{215B208A-DB09-4625-990E-FD2F9B2A4BF3}">
      <dgm:prSet phldrT="[Text]"/>
      <dgm:spPr>
        <a:solidFill>
          <a:srgbClr val="FFFF00"/>
        </a:solidFill>
      </dgm:spPr>
      <dgm:t>
        <a:bodyPr/>
        <a:lstStyle/>
        <a:p>
          <a:pPr algn="ctr"/>
          <a:r>
            <a:rPr lang="en-ZA" b="1" dirty="0">
              <a:solidFill>
                <a:srgbClr val="002060"/>
              </a:solidFill>
            </a:rPr>
            <a:t>Chris Fick</a:t>
          </a:r>
          <a:r>
            <a:rPr lang="en-US" b="1" i="0" dirty="0">
              <a:solidFill>
                <a:srgbClr val="002060"/>
              </a:solidFill>
            </a:rPr>
            <a:t> </a:t>
          </a:r>
          <a:endParaRPr lang="en-US" b="0" i="0" dirty="0">
            <a:solidFill>
              <a:srgbClr val="002060"/>
            </a:solidFill>
          </a:endParaRPr>
        </a:p>
        <a:p>
          <a:pPr algn="l"/>
          <a:r>
            <a:rPr lang="en-US" b="0" i="0" dirty="0">
              <a:solidFill>
                <a:srgbClr val="002060"/>
              </a:solidFill>
            </a:rPr>
            <a:t> </a:t>
          </a:r>
        </a:p>
        <a:p>
          <a:pPr algn="l"/>
          <a:r>
            <a:rPr lang="en-US" b="0" i="0" dirty="0">
              <a:solidFill>
                <a:srgbClr val="002060"/>
              </a:solidFill>
            </a:rPr>
            <a:t>*Attorney, notary and conveyancer </a:t>
          </a:r>
        </a:p>
        <a:p>
          <a:pPr algn="l"/>
          <a:r>
            <a:rPr lang="en-US" b="0" i="0" dirty="0">
              <a:solidFill>
                <a:srgbClr val="002060"/>
              </a:solidFill>
            </a:rPr>
            <a:t>*Accredited as a Civil and Commercial Mediator by Conflict Dynamics (African Centre for Dispute Resolution) 2012; accredited by CEDR (London, UK) in 2012</a:t>
          </a:r>
          <a:endParaRPr lang="en-ZA" dirty="0">
            <a:solidFill>
              <a:srgbClr val="002060"/>
            </a:solidFill>
          </a:endParaRPr>
        </a:p>
      </dgm:t>
    </dgm:pt>
    <dgm:pt modelId="{F7D31D03-26F9-4D77-BF13-049104CCCAA3}" type="parTrans" cxnId="{804F42B0-850E-432F-9EB5-38BE83BCEB41}">
      <dgm:prSet/>
      <dgm:spPr/>
      <dgm:t>
        <a:bodyPr/>
        <a:lstStyle/>
        <a:p>
          <a:endParaRPr lang="en-ZA"/>
        </a:p>
      </dgm:t>
    </dgm:pt>
    <dgm:pt modelId="{6D95B93A-8EB1-4BED-B44B-753318D808FD}" type="sibTrans" cxnId="{804F42B0-850E-432F-9EB5-38BE83BCEB41}">
      <dgm:prSet/>
      <dgm:spPr/>
      <dgm:t>
        <a:bodyPr/>
        <a:lstStyle/>
        <a:p>
          <a:endParaRPr lang="en-ZA"/>
        </a:p>
      </dgm:t>
    </dgm:pt>
    <dgm:pt modelId="{F9167707-A36D-46D4-931D-0FFC04A21D48}">
      <dgm:prSet phldrT="[Text]"/>
      <dgm:spPr>
        <a:solidFill>
          <a:srgbClr val="FFFF00"/>
        </a:solidFill>
      </dgm:spPr>
      <dgm:t>
        <a:bodyPr/>
        <a:lstStyle/>
        <a:p>
          <a:pPr algn="ctr"/>
          <a:r>
            <a:rPr lang="en-ZA" b="1" dirty="0">
              <a:solidFill>
                <a:srgbClr val="002060"/>
              </a:solidFill>
            </a:rPr>
            <a:t>Dave Wright</a:t>
          </a:r>
        </a:p>
        <a:p>
          <a:pPr algn="ctr"/>
          <a:endParaRPr lang="en-ZA" b="1" dirty="0">
            <a:solidFill>
              <a:srgbClr val="002060"/>
            </a:solidFill>
          </a:endParaRPr>
        </a:p>
        <a:p>
          <a:pPr algn="l"/>
          <a:r>
            <a:rPr lang="en-ZA" b="0" dirty="0">
              <a:solidFill>
                <a:srgbClr val="002060"/>
              </a:solidFill>
            </a:rPr>
            <a:t>*Industrial Sociologist</a:t>
          </a:r>
        </a:p>
        <a:p>
          <a:pPr algn="l"/>
          <a:r>
            <a:rPr lang="en-ZA" b="0" dirty="0">
              <a:solidFill>
                <a:srgbClr val="002060"/>
              </a:solidFill>
            </a:rPr>
            <a:t>*Experienced</a:t>
          </a:r>
          <a:r>
            <a:rPr lang="en-US" b="0" i="0" dirty="0">
              <a:solidFill>
                <a:srgbClr val="002060"/>
              </a:solidFill>
            </a:rPr>
            <a:t> through personnel training, industrial relations, and many years seeking agreement for conflicted parties in community and housing matters.</a:t>
          </a:r>
          <a:endParaRPr lang="en-ZA" b="0" dirty="0">
            <a:solidFill>
              <a:srgbClr val="002060"/>
            </a:solidFill>
          </a:endParaRPr>
        </a:p>
      </dgm:t>
    </dgm:pt>
    <dgm:pt modelId="{1D96ABD8-0427-4E82-BEE1-AF5559EE08E1}" type="parTrans" cxnId="{7BFEC16A-45B7-459E-8CC0-7E261DBDABDB}">
      <dgm:prSet/>
      <dgm:spPr/>
      <dgm:t>
        <a:bodyPr/>
        <a:lstStyle/>
        <a:p>
          <a:endParaRPr lang="en-ZA"/>
        </a:p>
      </dgm:t>
    </dgm:pt>
    <dgm:pt modelId="{1B4FDD74-00E2-4DBA-993F-218E8D470562}" type="sibTrans" cxnId="{7BFEC16A-45B7-459E-8CC0-7E261DBDABDB}">
      <dgm:prSet/>
      <dgm:spPr/>
      <dgm:t>
        <a:bodyPr/>
        <a:lstStyle/>
        <a:p>
          <a:endParaRPr lang="en-ZA"/>
        </a:p>
      </dgm:t>
    </dgm:pt>
    <dgm:pt modelId="{5A36EA6D-BB52-4E98-BB5D-7BD1BACAB0BE}">
      <dgm:prSet phldrT="[Text]"/>
      <dgm:spPr>
        <a:solidFill>
          <a:srgbClr val="FFFF00"/>
        </a:solidFill>
      </dgm:spPr>
      <dgm:t>
        <a:bodyPr/>
        <a:lstStyle/>
        <a:p>
          <a:pPr algn="ctr"/>
          <a:r>
            <a:rPr lang="en-ZA" b="1" dirty="0">
              <a:solidFill>
                <a:srgbClr val="002060"/>
              </a:solidFill>
            </a:rPr>
            <a:t>Derek Pead</a:t>
          </a:r>
        </a:p>
        <a:p>
          <a:pPr algn="l"/>
          <a:endParaRPr lang="en-ZA" dirty="0">
            <a:solidFill>
              <a:srgbClr val="002060"/>
            </a:solidFill>
          </a:endParaRPr>
        </a:p>
        <a:p>
          <a:pPr algn="l"/>
          <a:r>
            <a:rPr lang="en-US" b="0" i="0" dirty="0">
              <a:solidFill>
                <a:srgbClr val="002060"/>
              </a:solidFill>
            </a:rPr>
            <a:t>*Accredited as a Civil and Commercial Mediator by Conflict Dynamics (African Centre for Dispute Resolution) ; accredited by CEDR (London, UK) </a:t>
          </a:r>
        </a:p>
        <a:p>
          <a:pPr algn="l"/>
          <a:r>
            <a:rPr lang="en-US" b="0" i="0" dirty="0">
              <a:solidFill>
                <a:srgbClr val="002060"/>
              </a:solidFill>
            </a:rPr>
            <a:t>*Negotiation consultant</a:t>
          </a:r>
        </a:p>
        <a:p>
          <a:pPr algn="l"/>
          <a:r>
            <a:rPr lang="en-US" b="0" i="0" dirty="0">
              <a:solidFill>
                <a:srgbClr val="002060"/>
              </a:solidFill>
            </a:rPr>
            <a:t>* Coach and </a:t>
          </a:r>
        </a:p>
        <a:p>
          <a:pPr algn="l"/>
          <a:r>
            <a:rPr lang="en-US" b="0" i="0" dirty="0">
              <a:solidFill>
                <a:srgbClr val="002060"/>
              </a:solidFill>
            </a:rPr>
            <a:t>* Mentor</a:t>
          </a:r>
          <a:endParaRPr lang="en-ZA" dirty="0">
            <a:solidFill>
              <a:srgbClr val="002060"/>
            </a:solidFill>
          </a:endParaRPr>
        </a:p>
        <a:p>
          <a:pPr algn="ctr"/>
          <a:endParaRPr lang="en-ZA" dirty="0">
            <a:solidFill>
              <a:srgbClr val="002060"/>
            </a:solidFill>
          </a:endParaRPr>
        </a:p>
      </dgm:t>
    </dgm:pt>
    <dgm:pt modelId="{0B7D5E3F-D692-460F-BA08-CDB6F1AEE675}" type="parTrans" cxnId="{D36111A9-89EF-4630-8644-F9693B99737B}">
      <dgm:prSet/>
      <dgm:spPr/>
      <dgm:t>
        <a:bodyPr/>
        <a:lstStyle/>
        <a:p>
          <a:endParaRPr lang="en-ZA"/>
        </a:p>
      </dgm:t>
    </dgm:pt>
    <dgm:pt modelId="{64D09F0E-3E62-49E6-8F32-B9CE5C01E687}" type="sibTrans" cxnId="{D36111A9-89EF-4630-8644-F9693B99737B}">
      <dgm:prSet/>
      <dgm:spPr/>
      <dgm:t>
        <a:bodyPr/>
        <a:lstStyle/>
        <a:p>
          <a:endParaRPr lang="en-ZA"/>
        </a:p>
      </dgm:t>
    </dgm:pt>
    <dgm:pt modelId="{24B45460-0BE7-4F43-8C26-256C2126290E}">
      <dgm:prSet phldrT="[Text]"/>
      <dgm:spPr>
        <a:solidFill>
          <a:srgbClr val="FFFF00"/>
        </a:solidFill>
      </dgm:spPr>
      <dgm:t>
        <a:bodyPr/>
        <a:lstStyle/>
        <a:p>
          <a:pPr algn="ctr"/>
          <a:r>
            <a:rPr lang="en-ZA" b="1" dirty="0">
              <a:solidFill>
                <a:srgbClr val="002060"/>
              </a:solidFill>
            </a:rPr>
            <a:t>Siham Boda</a:t>
          </a:r>
        </a:p>
        <a:p>
          <a:pPr algn="l"/>
          <a:endParaRPr lang="en-ZA" dirty="0">
            <a:solidFill>
              <a:srgbClr val="002060"/>
            </a:solidFill>
          </a:endParaRPr>
        </a:p>
        <a:p>
          <a:pPr algn="l"/>
          <a:r>
            <a:rPr lang="en-US" b="0" i="0" dirty="0">
              <a:solidFill>
                <a:srgbClr val="002060"/>
              </a:solidFill>
            </a:rPr>
            <a:t>*Accredited as a Civil and Commercial Mediator by Conflict Dynamics (African Centre for Dispute Resolution) ; accredited by CEDR (London, UK) </a:t>
          </a:r>
          <a:endParaRPr lang="en-ZA" dirty="0">
            <a:solidFill>
              <a:srgbClr val="002060"/>
            </a:solidFill>
          </a:endParaRPr>
        </a:p>
        <a:p>
          <a:pPr algn="ctr"/>
          <a:endParaRPr lang="en-ZA" dirty="0"/>
        </a:p>
      </dgm:t>
    </dgm:pt>
    <dgm:pt modelId="{F12CB0CD-334B-4FEA-8C37-4A83ED5F7943}" type="parTrans" cxnId="{40300B28-74C3-4566-8E34-396324166B94}">
      <dgm:prSet/>
      <dgm:spPr/>
      <dgm:t>
        <a:bodyPr/>
        <a:lstStyle/>
        <a:p>
          <a:endParaRPr lang="en-ZA"/>
        </a:p>
      </dgm:t>
    </dgm:pt>
    <dgm:pt modelId="{039FAF95-C2B7-4BB9-9668-2787D12A763C}" type="sibTrans" cxnId="{40300B28-74C3-4566-8E34-396324166B94}">
      <dgm:prSet/>
      <dgm:spPr/>
      <dgm:t>
        <a:bodyPr/>
        <a:lstStyle/>
        <a:p>
          <a:endParaRPr lang="en-ZA"/>
        </a:p>
      </dgm:t>
    </dgm:pt>
    <dgm:pt modelId="{F428F932-CC61-40D8-9758-42A960985D70}">
      <dgm:prSet phldrT="[Text]"/>
      <dgm:spPr>
        <a:solidFill>
          <a:srgbClr val="FFFF00"/>
        </a:solidFill>
      </dgm:spPr>
      <dgm:t>
        <a:bodyPr/>
        <a:lstStyle/>
        <a:p>
          <a:pPr algn="ctr"/>
          <a:r>
            <a:rPr lang="en-ZA" b="1" dirty="0">
              <a:solidFill>
                <a:srgbClr val="002060"/>
              </a:solidFill>
            </a:rPr>
            <a:t>Tom Bergmann-Harris</a:t>
          </a:r>
        </a:p>
        <a:p>
          <a:pPr algn="ctr"/>
          <a:endParaRPr lang="en-ZA" b="1" dirty="0">
            <a:solidFill>
              <a:srgbClr val="002060"/>
            </a:solidFill>
          </a:endParaRPr>
        </a:p>
        <a:p>
          <a:pPr algn="l"/>
          <a:r>
            <a:rPr lang="en-US" b="0" i="0" dirty="0">
              <a:solidFill>
                <a:srgbClr val="002060"/>
              </a:solidFill>
            </a:rPr>
            <a:t>*Commercial and Court-Aligned Mediation (UCT)</a:t>
          </a:r>
        </a:p>
        <a:p>
          <a:pPr algn="l"/>
          <a:r>
            <a:rPr lang="en-US" b="0" i="0" dirty="0">
              <a:solidFill>
                <a:srgbClr val="002060"/>
              </a:solidFill>
            </a:rPr>
            <a:t>*Pro Bono Mediation Co-mediated at Children’s Court in Wynberg</a:t>
          </a:r>
        </a:p>
        <a:p>
          <a:pPr algn="l"/>
          <a:r>
            <a:rPr lang="en-US" b="0" i="0" dirty="0">
              <a:solidFill>
                <a:srgbClr val="002060"/>
              </a:solidFill>
            </a:rPr>
            <a:t>*Development </a:t>
          </a:r>
          <a:r>
            <a:rPr lang="en-US" b="0" i="0" dirty="0" err="1">
              <a:solidFill>
                <a:srgbClr val="002060"/>
              </a:solidFill>
            </a:rPr>
            <a:t>programme</a:t>
          </a:r>
          <a:r>
            <a:rPr lang="en-US" b="0" i="0" dirty="0">
              <a:solidFill>
                <a:srgbClr val="002060"/>
              </a:solidFill>
            </a:rPr>
            <a:t> planner and disaster relief manager with 30 years of experience</a:t>
          </a:r>
          <a:endParaRPr lang="en-ZA" b="1" dirty="0">
            <a:solidFill>
              <a:srgbClr val="002060"/>
            </a:solidFill>
          </a:endParaRPr>
        </a:p>
      </dgm:t>
    </dgm:pt>
    <dgm:pt modelId="{6D98C863-A493-4631-8168-263AD9489154}" type="parTrans" cxnId="{61A81E04-6C56-460B-A35D-A4A0027C3B72}">
      <dgm:prSet/>
      <dgm:spPr/>
      <dgm:t>
        <a:bodyPr/>
        <a:lstStyle/>
        <a:p>
          <a:endParaRPr lang="en-ZA"/>
        </a:p>
      </dgm:t>
    </dgm:pt>
    <dgm:pt modelId="{F86F29AF-8D61-4F2D-A8AB-908B8D468E95}" type="sibTrans" cxnId="{61A81E04-6C56-460B-A35D-A4A0027C3B72}">
      <dgm:prSet/>
      <dgm:spPr/>
      <dgm:t>
        <a:bodyPr/>
        <a:lstStyle/>
        <a:p>
          <a:endParaRPr lang="en-ZA"/>
        </a:p>
      </dgm:t>
    </dgm:pt>
    <dgm:pt modelId="{153BA051-4A8A-4DD6-91C5-D289507AC04E}" type="pres">
      <dgm:prSet presAssocID="{CEEE3736-758A-4AC6-A8ED-46BE563699E6}" presName="Name0" presStyleCnt="0">
        <dgm:presLayoutVars>
          <dgm:dir/>
          <dgm:resizeHandles val="exact"/>
        </dgm:presLayoutVars>
      </dgm:prSet>
      <dgm:spPr/>
    </dgm:pt>
    <dgm:pt modelId="{5087C509-200E-437E-AAB8-A7E5089AD065}" type="pres">
      <dgm:prSet presAssocID="{CEEE3736-758A-4AC6-A8ED-46BE563699E6}" presName="bkgdShp" presStyleLbl="alignAccFollowNode1" presStyleIdx="0" presStyleCnt="1" custScaleY="57746" custLinFactNeighborX="43413" custLinFactNeighborY="-6076"/>
      <dgm:spPr/>
    </dgm:pt>
    <dgm:pt modelId="{E604E704-33DC-4EF4-9200-A024EA715B69}" type="pres">
      <dgm:prSet presAssocID="{CEEE3736-758A-4AC6-A8ED-46BE563699E6}" presName="linComp" presStyleCnt="0"/>
      <dgm:spPr/>
    </dgm:pt>
    <dgm:pt modelId="{030794C5-A04B-4452-A3A2-0EDC6292C540}" type="pres">
      <dgm:prSet presAssocID="{215B208A-DB09-4625-990E-FD2F9B2A4BF3}" presName="compNode" presStyleCnt="0"/>
      <dgm:spPr/>
    </dgm:pt>
    <dgm:pt modelId="{CAE72D39-67F7-4767-BDEB-3AA482BD5650}" type="pres">
      <dgm:prSet presAssocID="{215B208A-DB09-4625-990E-FD2F9B2A4BF3}" presName="node" presStyleLbl="node1" presStyleIdx="0" presStyleCnt="5" custScaleY="108639" custLinFactNeighborX="-3701" custLinFactNeighborY="-112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CF0F1B6-32D3-41BE-A153-E96A97BB7986}" type="pres">
      <dgm:prSet presAssocID="{215B208A-DB09-4625-990E-FD2F9B2A4BF3}" presName="invisiNode" presStyleLbl="node1" presStyleIdx="0" presStyleCnt="5"/>
      <dgm:spPr/>
    </dgm:pt>
    <dgm:pt modelId="{D6FF6774-899A-4E83-AEF0-C5A22C369E16}" type="pres">
      <dgm:prSet presAssocID="{215B208A-DB09-4625-990E-FD2F9B2A4BF3}" presName="imagNode" presStyleLbl="fgImgPlace1" presStyleIdx="0" presStyleCnt="5" custScaleY="94191" custLinFactNeighborX="-4456" custLinFactNeighborY="-2778"/>
      <dgm:spPr>
        <a:blipFill dpi="0" rotWithShape="1">
          <a:blip xmlns:r="http://schemas.openxmlformats.org/officeDocument/2006/relationships" r:embed="rId1"/>
          <a:srcRect/>
          <a:stretch>
            <a:fillRect l="19472" t="10869" r="19472" b="10869"/>
          </a:stretch>
        </a:blipFill>
      </dgm:spPr>
    </dgm:pt>
    <dgm:pt modelId="{2FE37E9D-36F2-45FC-9A89-D222934F621E}" type="pres">
      <dgm:prSet presAssocID="{6D95B93A-8EB1-4BED-B44B-753318D808FD}" presName="sibTrans" presStyleLbl="sibTrans2D1" presStyleIdx="0" presStyleCnt="0"/>
      <dgm:spPr/>
      <dgm:t>
        <a:bodyPr/>
        <a:lstStyle/>
        <a:p>
          <a:endParaRPr lang="en-ZA"/>
        </a:p>
      </dgm:t>
    </dgm:pt>
    <dgm:pt modelId="{A275704D-355A-422E-B05C-1B88AAC8E9F1}" type="pres">
      <dgm:prSet presAssocID="{F9167707-A36D-46D4-931D-0FFC04A21D48}" presName="compNode" presStyleCnt="0"/>
      <dgm:spPr/>
    </dgm:pt>
    <dgm:pt modelId="{1AD66074-A0CC-465A-9882-00B03B698C58}" type="pres">
      <dgm:prSet presAssocID="{F9167707-A36D-46D4-931D-0FFC04A21D48}" presName="node" presStyleLbl="node1" presStyleIdx="1" presStyleCnt="5" custScaleY="108984" custLinFactNeighborY="-65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AF4D153-D61A-4E65-8A7D-2E8910B16AA0}" type="pres">
      <dgm:prSet presAssocID="{F9167707-A36D-46D4-931D-0FFC04A21D48}" presName="invisiNode" presStyleLbl="node1" presStyleIdx="1" presStyleCnt="5"/>
      <dgm:spPr/>
    </dgm:pt>
    <dgm:pt modelId="{55E9E345-A219-4DA5-8EFF-829FE537DDB3}" type="pres">
      <dgm:prSet presAssocID="{F9167707-A36D-46D4-931D-0FFC04A21D48}" presName="imagNode" presStyleLbl="fgImgPlace1" presStyleIdx="1" presStyleCnt="5" custLinFactNeighborX="-2634" custLinFactNeighborY="-5802"/>
      <dgm:spPr>
        <a:blipFill dpi="0" rotWithShape="1">
          <a:blip xmlns:r="http://schemas.openxmlformats.org/officeDocument/2006/relationships"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14210" t="14166" r="14210" b="14166"/>
          </a:stretch>
        </a:blipFill>
      </dgm:spPr>
    </dgm:pt>
    <dgm:pt modelId="{EB2696B4-27A0-4C6D-A284-B42CDE110723}" type="pres">
      <dgm:prSet presAssocID="{1B4FDD74-00E2-4DBA-993F-218E8D470562}" presName="sibTrans" presStyleLbl="sibTrans2D1" presStyleIdx="0" presStyleCnt="0"/>
      <dgm:spPr/>
      <dgm:t>
        <a:bodyPr/>
        <a:lstStyle/>
        <a:p>
          <a:endParaRPr lang="en-ZA"/>
        </a:p>
      </dgm:t>
    </dgm:pt>
    <dgm:pt modelId="{FBAAE929-4EC8-4AB3-AFCB-C24E060BDD7E}" type="pres">
      <dgm:prSet presAssocID="{5A36EA6D-BB52-4E98-BB5D-7BD1BACAB0BE}" presName="compNode" presStyleCnt="0"/>
      <dgm:spPr/>
    </dgm:pt>
    <dgm:pt modelId="{A86C919C-8AB1-4CF4-B59C-0F9C2E8697DB}" type="pres">
      <dgm:prSet presAssocID="{5A36EA6D-BB52-4E98-BB5D-7BD1BACAB0BE}" presName="node" presStyleLbl="node1" presStyleIdx="2" presStyleCnt="5" custScaleX="104508" custScaleY="109469" custLinFactNeighborY="30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441A333-7076-42BE-815B-C95D70F3A3A4}" type="pres">
      <dgm:prSet presAssocID="{5A36EA6D-BB52-4E98-BB5D-7BD1BACAB0BE}" presName="invisiNode" presStyleLbl="node1" presStyleIdx="2" presStyleCnt="5"/>
      <dgm:spPr/>
    </dgm:pt>
    <dgm:pt modelId="{10500CA2-C8AA-4571-B92E-98D4EDEBAD0F}" type="pres">
      <dgm:prSet presAssocID="{5A36EA6D-BB52-4E98-BB5D-7BD1BACAB0BE}" presName="imagNode" presStyleLbl="fgImgPlace1" presStyleIdx="2" presStyleCnt="5" custLinFactNeighborX="-9723" custLinFactNeighborY="-6114"/>
      <dgm:spPr>
        <a:blipFill dpi="0" rotWithShape="1">
          <a:blip xmlns:r="http://schemas.openxmlformats.org/officeDocument/2006/relationships" r:embed="rId3"/>
          <a:srcRect/>
          <a:stretch>
            <a:fillRect l="18420" t="13143" r="18420" b="13143"/>
          </a:stretch>
        </a:blipFill>
      </dgm:spPr>
    </dgm:pt>
    <dgm:pt modelId="{A73619D5-9BB6-4712-898D-7BF276E81F81}" type="pres">
      <dgm:prSet presAssocID="{64D09F0E-3E62-49E6-8F32-B9CE5C01E687}" presName="sibTrans" presStyleLbl="sibTrans2D1" presStyleIdx="0" presStyleCnt="0"/>
      <dgm:spPr/>
      <dgm:t>
        <a:bodyPr/>
        <a:lstStyle/>
        <a:p>
          <a:endParaRPr lang="en-ZA"/>
        </a:p>
      </dgm:t>
    </dgm:pt>
    <dgm:pt modelId="{ED27283C-A869-4435-9567-624EBD0B84E1}" type="pres">
      <dgm:prSet presAssocID="{24B45460-0BE7-4F43-8C26-256C2126290E}" presName="compNode" presStyleCnt="0"/>
      <dgm:spPr/>
    </dgm:pt>
    <dgm:pt modelId="{EB789715-B433-4BDD-A3E3-17F2B74464CF}" type="pres">
      <dgm:prSet presAssocID="{24B45460-0BE7-4F43-8C26-256C2126290E}" presName="node" presStyleLbl="node1" presStyleIdx="3" presStyleCnt="5" custScaleY="109463" custLinFactNeighborY="97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0CA3AEE-41F5-4C18-946C-EB1841D0DE01}" type="pres">
      <dgm:prSet presAssocID="{24B45460-0BE7-4F43-8C26-256C2126290E}" presName="invisiNode" presStyleLbl="node1" presStyleIdx="3" presStyleCnt="5"/>
      <dgm:spPr/>
    </dgm:pt>
    <dgm:pt modelId="{4BA890D7-98AA-43F6-B51E-99D2B25B75ED}" type="pres">
      <dgm:prSet presAssocID="{24B45460-0BE7-4F43-8C26-256C2126290E}" presName="imagNode" presStyleLbl="fgImgPlace1" presStyleIdx="3" presStyleCnt="5" custLinFactNeighborX="-8496" custLinFactNeighborY="-5742"/>
      <dgm:spPr>
        <a:blipFill dpi="0" rotWithShape="1">
          <a:blip xmlns:r="http://schemas.openxmlformats.org/officeDocument/2006/relationships" r:embed="rId4"/>
          <a:srcRect/>
          <a:stretch>
            <a:fillRect l="11052" t="14166" r="11052" b="14166"/>
          </a:stretch>
        </a:blipFill>
      </dgm:spPr>
    </dgm:pt>
    <dgm:pt modelId="{0DD1C70B-D438-4B48-B3D3-8FFEA99330A9}" type="pres">
      <dgm:prSet presAssocID="{039FAF95-C2B7-4BB9-9668-2787D12A763C}" presName="sibTrans" presStyleLbl="sibTrans2D1" presStyleIdx="0" presStyleCnt="0"/>
      <dgm:spPr/>
      <dgm:t>
        <a:bodyPr/>
        <a:lstStyle/>
        <a:p>
          <a:endParaRPr lang="en-ZA"/>
        </a:p>
      </dgm:t>
    </dgm:pt>
    <dgm:pt modelId="{D4A7131E-785D-40E3-9221-925495E1E641}" type="pres">
      <dgm:prSet presAssocID="{F428F932-CC61-40D8-9758-42A960985D70}" presName="compNode" presStyleCnt="0"/>
      <dgm:spPr/>
    </dgm:pt>
    <dgm:pt modelId="{D2CF1D9C-FE37-4143-9EEA-C87E804AAA8D}" type="pres">
      <dgm:prSet presAssocID="{F428F932-CC61-40D8-9758-42A960985D70}" presName="node" presStyleLbl="node1" presStyleIdx="4" presStyleCnt="5" custScaleY="110334" custLinFactNeighborX="-2889" custLinFactNeighborY="207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503EBEB-6520-456C-9BEF-AA0F6AA6D348}" type="pres">
      <dgm:prSet presAssocID="{F428F932-CC61-40D8-9758-42A960985D70}" presName="invisiNode" presStyleLbl="node1" presStyleIdx="4" presStyleCnt="5"/>
      <dgm:spPr/>
    </dgm:pt>
    <dgm:pt modelId="{98FD5C41-94CF-4E94-AAA2-55B5069592D4}" type="pres">
      <dgm:prSet presAssocID="{F428F932-CC61-40D8-9758-42A960985D70}" presName="imagNode" presStyleLbl="fgImgPlace1" presStyleIdx="4" presStyleCnt="5" custLinFactNeighborX="-2889" custLinFactNeighborY="-3919"/>
      <dgm:spPr>
        <a:blipFill dpi="0" rotWithShape="1">
          <a:blip xmlns:r="http://schemas.openxmlformats.org/officeDocument/2006/relationships" r:embed="rId5"/>
          <a:srcRect/>
          <a:stretch>
            <a:fillRect l="13156" t="15191" r="13156" b="15191"/>
          </a:stretch>
        </a:blipFill>
      </dgm:spPr>
    </dgm:pt>
  </dgm:ptLst>
  <dgm:cxnLst>
    <dgm:cxn modelId="{804F42B0-850E-432F-9EB5-38BE83BCEB41}" srcId="{CEEE3736-758A-4AC6-A8ED-46BE563699E6}" destId="{215B208A-DB09-4625-990E-FD2F9B2A4BF3}" srcOrd="0" destOrd="0" parTransId="{F7D31D03-26F9-4D77-BF13-049104CCCAA3}" sibTransId="{6D95B93A-8EB1-4BED-B44B-753318D808FD}"/>
    <dgm:cxn modelId="{61A81E04-6C56-460B-A35D-A4A0027C3B72}" srcId="{CEEE3736-758A-4AC6-A8ED-46BE563699E6}" destId="{F428F932-CC61-40D8-9758-42A960985D70}" srcOrd="4" destOrd="0" parTransId="{6D98C863-A493-4631-8168-263AD9489154}" sibTransId="{F86F29AF-8D61-4F2D-A8AB-908B8D468E95}"/>
    <dgm:cxn modelId="{9640E7AA-23F9-4020-BC09-8EC87EBA888A}" type="presOf" srcId="{039FAF95-C2B7-4BB9-9668-2787D12A763C}" destId="{0DD1C70B-D438-4B48-B3D3-8FFEA99330A9}" srcOrd="0" destOrd="0" presId="urn:microsoft.com/office/officeart/2005/8/layout/pList2#1"/>
    <dgm:cxn modelId="{7BFEC16A-45B7-459E-8CC0-7E261DBDABDB}" srcId="{CEEE3736-758A-4AC6-A8ED-46BE563699E6}" destId="{F9167707-A36D-46D4-931D-0FFC04A21D48}" srcOrd="1" destOrd="0" parTransId="{1D96ABD8-0427-4E82-BEE1-AF5559EE08E1}" sibTransId="{1B4FDD74-00E2-4DBA-993F-218E8D470562}"/>
    <dgm:cxn modelId="{D36111A9-89EF-4630-8644-F9693B99737B}" srcId="{CEEE3736-758A-4AC6-A8ED-46BE563699E6}" destId="{5A36EA6D-BB52-4E98-BB5D-7BD1BACAB0BE}" srcOrd="2" destOrd="0" parTransId="{0B7D5E3F-D692-460F-BA08-CDB6F1AEE675}" sibTransId="{64D09F0E-3E62-49E6-8F32-B9CE5C01E687}"/>
    <dgm:cxn modelId="{FD8FBE8A-C019-408D-B3FD-E7F2CF96BE96}" type="presOf" srcId="{215B208A-DB09-4625-990E-FD2F9B2A4BF3}" destId="{CAE72D39-67F7-4767-BDEB-3AA482BD5650}" srcOrd="0" destOrd="0" presId="urn:microsoft.com/office/officeart/2005/8/layout/pList2#1"/>
    <dgm:cxn modelId="{6DFE076A-E869-45FA-9051-9F52FE81A9C8}" type="presOf" srcId="{1B4FDD74-00E2-4DBA-993F-218E8D470562}" destId="{EB2696B4-27A0-4C6D-A284-B42CDE110723}" srcOrd="0" destOrd="0" presId="urn:microsoft.com/office/officeart/2005/8/layout/pList2#1"/>
    <dgm:cxn modelId="{8A145E4D-123B-4CFA-A0BA-1197731DE2B0}" type="presOf" srcId="{F9167707-A36D-46D4-931D-0FFC04A21D48}" destId="{1AD66074-A0CC-465A-9882-00B03B698C58}" srcOrd="0" destOrd="0" presId="urn:microsoft.com/office/officeart/2005/8/layout/pList2#1"/>
    <dgm:cxn modelId="{7B1A53C7-AC2B-4E4E-BEF6-B46D12B7F007}" type="presOf" srcId="{CEEE3736-758A-4AC6-A8ED-46BE563699E6}" destId="{153BA051-4A8A-4DD6-91C5-D289507AC04E}" srcOrd="0" destOrd="0" presId="urn:microsoft.com/office/officeart/2005/8/layout/pList2#1"/>
    <dgm:cxn modelId="{C3F45823-0FB3-42E5-9A40-C7CC51DE36F7}" type="presOf" srcId="{F428F932-CC61-40D8-9758-42A960985D70}" destId="{D2CF1D9C-FE37-4143-9EEA-C87E804AAA8D}" srcOrd="0" destOrd="0" presId="urn:microsoft.com/office/officeart/2005/8/layout/pList2#1"/>
    <dgm:cxn modelId="{22DD8DCA-86E7-4F35-84C8-1774AE113002}" type="presOf" srcId="{5A36EA6D-BB52-4E98-BB5D-7BD1BACAB0BE}" destId="{A86C919C-8AB1-4CF4-B59C-0F9C2E8697DB}" srcOrd="0" destOrd="0" presId="urn:microsoft.com/office/officeart/2005/8/layout/pList2#1"/>
    <dgm:cxn modelId="{BD503D24-1A22-468E-A587-932CCD9311FA}" type="presOf" srcId="{64D09F0E-3E62-49E6-8F32-B9CE5C01E687}" destId="{A73619D5-9BB6-4712-898D-7BF276E81F81}" srcOrd="0" destOrd="0" presId="urn:microsoft.com/office/officeart/2005/8/layout/pList2#1"/>
    <dgm:cxn modelId="{47ABD1A0-D1E9-4479-802A-ABD305F1FDF4}" type="presOf" srcId="{6D95B93A-8EB1-4BED-B44B-753318D808FD}" destId="{2FE37E9D-36F2-45FC-9A89-D222934F621E}" srcOrd="0" destOrd="0" presId="urn:microsoft.com/office/officeart/2005/8/layout/pList2#1"/>
    <dgm:cxn modelId="{40300B28-74C3-4566-8E34-396324166B94}" srcId="{CEEE3736-758A-4AC6-A8ED-46BE563699E6}" destId="{24B45460-0BE7-4F43-8C26-256C2126290E}" srcOrd="3" destOrd="0" parTransId="{F12CB0CD-334B-4FEA-8C37-4A83ED5F7943}" sibTransId="{039FAF95-C2B7-4BB9-9668-2787D12A763C}"/>
    <dgm:cxn modelId="{8CEF93B8-55BD-44EE-A05B-4DD25064B1C2}" type="presOf" srcId="{24B45460-0BE7-4F43-8C26-256C2126290E}" destId="{EB789715-B433-4BDD-A3E3-17F2B74464CF}" srcOrd="0" destOrd="0" presId="urn:microsoft.com/office/officeart/2005/8/layout/pList2#1"/>
    <dgm:cxn modelId="{8EF85710-9AD4-4768-83A0-2119CE27450C}" type="presParOf" srcId="{153BA051-4A8A-4DD6-91C5-D289507AC04E}" destId="{5087C509-200E-437E-AAB8-A7E5089AD065}" srcOrd="0" destOrd="0" presId="urn:microsoft.com/office/officeart/2005/8/layout/pList2#1"/>
    <dgm:cxn modelId="{B1C5D39E-3E45-49DD-8BCC-746AB019EE1B}" type="presParOf" srcId="{153BA051-4A8A-4DD6-91C5-D289507AC04E}" destId="{E604E704-33DC-4EF4-9200-A024EA715B69}" srcOrd="1" destOrd="0" presId="urn:microsoft.com/office/officeart/2005/8/layout/pList2#1"/>
    <dgm:cxn modelId="{7882BC8D-DD57-4D97-9F63-46587C54072A}" type="presParOf" srcId="{E604E704-33DC-4EF4-9200-A024EA715B69}" destId="{030794C5-A04B-4452-A3A2-0EDC6292C540}" srcOrd="0" destOrd="0" presId="urn:microsoft.com/office/officeart/2005/8/layout/pList2#1"/>
    <dgm:cxn modelId="{0FE1480E-660B-4A06-BD05-937A6DD14E38}" type="presParOf" srcId="{030794C5-A04B-4452-A3A2-0EDC6292C540}" destId="{CAE72D39-67F7-4767-BDEB-3AA482BD5650}" srcOrd="0" destOrd="0" presId="urn:microsoft.com/office/officeart/2005/8/layout/pList2#1"/>
    <dgm:cxn modelId="{04F065BF-C62E-40F1-A6B5-ADFA472B9B6F}" type="presParOf" srcId="{030794C5-A04B-4452-A3A2-0EDC6292C540}" destId="{0CF0F1B6-32D3-41BE-A153-E96A97BB7986}" srcOrd="1" destOrd="0" presId="urn:microsoft.com/office/officeart/2005/8/layout/pList2#1"/>
    <dgm:cxn modelId="{69ABC3D4-0D0A-4D21-8424-5DEF6E159DA8}" type="presParOf" srcId="{030794C5-A04B-4452-A3A2-0EDC6292C540}" destId="{D6FF6774-899A-4E83-AEF0-C5A22C369E16}" srcOrd="2" destOrd="0" presId="urn:microsoft.com/office/officeart/2005/8/layout/pList2#1"/>
    <dgm:cxn modelId="{F91E62C3-1B6B-4669-B389-43217A6D5AE4}" type="presParOf" srcId="{E604E704-33DC-4EF4-9200-A024EA715B69}" destId="{2FE37E9D-36F2-45FC-9A89-D222934F621E}" srcOrd="1" destOrd="0" presId="urn:microsoft.com/office/officeart/2005/8/layout/pList2#1"/>
    <dgm:cxn modelId="{CED78231-3918-44FA-B1CB-242332EB75DD}" type="presParOf" srcId="{E604E704-33DC-4EF4-9200-A024EA715B69}" destId="{A275704D-355A-422E-B05C-1B88AAC8E9F1}" srcOrd="2" destOrd="0" presId="urn:microsoft.com/office/officeart/2005/8/layout/pList2#1"/>
    <dgm:cxn modelId="{F38234B8-B82A-467E-8029-5D9DD8CB609A}" type="presParOf" srcId="{A275704D-355A-422E-B05C-1B88AAC8E9F1}" destId="{1AD66074-A0CC-465A-9882-00B03B698C58}" srcOrd="0" destOrd="0" presId="urn:microsoft.com/office/officeart/2005/8/layout/pList2#1"/>
    <dgm:cxn modelId="{0202DCBA-1DDE-441C-A75F-386E887ECEC4}" type="presParOf" srcId="{A275704D-355A-422E-B05C-1B88AAC8E9F1}" destId="{FAF4D153-D61A-4E65-8A7D-2E8910B16AA0}" srcOrd="1" destOrd="0" presId="urn:microsoft.com/office/officeart/2005/8/layout/pList2#1"/>
    <dgm:cxn modelId="{0E2A8E1F-AFB3-4CA0-940C-237856F73A45}" type="presParOf" srcId="{A275704D-355A-422E-B05C-1B88AAC8E9F1}" destId="{55E9E345-A219-4DA5-8EFF-829FE537DDB3}" srcOrd="2" destOrd="0" presId="urn:microsoft.com/office/officeart/2005/8/layout/pList2#1"/>
    <dgm:cxn modelId="{C2DFEC3B-715D-453C-8C80-026E560B73D4}" type="presParOf" srcId="{E604E704-33DC-4EF4-9200-A024EA715B69}" destId="{EB2696B4-27A0-4C6D-A284-B42CDE110723}" srcOrd="3" destOrd="0" presId="urn:microsoft.com/office/officeart/2005/8/layout/pList2#1"/>
    <dgm:cxn modelId="{6180040D-62B7-4EDF-A06D-49A720286864}" type="presParOf" srcId="{E604E704-33DC-4EF4-9200-A024EA715B69}" destId="{FBAAE929-4EC8-4AB3-AFCB-C24E060BDD7E}" srcOrd="4" destOrd="0" presId="urn:microsoft.com/office/officeart/2005/8/layout/pList2#1"/>
    <dgm:cxn modelId="{B01F3C31-FBCF-4D41-8F4E-1851EDBC49D1}" type="presParOf" srcId="{FBAAE929-4EC8-4AB3-AFCB-C24E060BDD7E}" destId="{A86C919C-8AB1-4CF4-B59C-0F9C2E8697DB}" srcOrd="0" destOrd="0" presId="urn:microsoft.com/office/officeart/2005/8/layout/pList2#1"/>
    <dgm:cxn modelId="{A146B3F9-20AD-4BB7-B646-7391F2494636}" type="presParOf" srcId="{FBAAE929-4EC8-4AB3-AFCB-C24E060BDD7E}" destId="{2441A333-7076-42BE-815B-C95D70F3A3A4}" srcOrd="1" destOrd="0" presId="urn:microsoft.com/office/officeart/2005/8/layout/pList2#1"/>
    <dgm:cxn modelId="{BBF1C0F8-F516-4A65-84B3-ACDF3D83B138}" type="presParOf" srcId="{FBAAE929-4EC8-4AB3-AFCB-C24E060BDD7E}" destId="{10500CA2-C8AA-4571-B92E-98D4EDEBAD0F}" srcOrd="2" destOrd="0" presId="urn:microsoft.com/office/officeart/2005/8/layout/pList2#1"/>
    <dgm:cxn modelId="{93D1CB1A-9CB1-4F0C-ADF0-CF1A2C919AE6}" type="presParOf" srcId="{E604E704-33DC-4EF4-9200-A024EA715B69}" destId="{A73619D5-9BB6-4712-898D-7BF276E81F81}" srcOrd="5" destOrd="0" presId="urn:microsoft.com/office/officeart/2005/8/layout/pList2#1"/>
    <dgm:cxn modelId="{5B0F0F62-ADF9-4644-AC91-6F72890B8AE0}" type="presParOf" srcId="{E604E704-33DC-4EF4-9200-A024EA715B69}" destId="{ED27283C-A869-4435-9567-624EBD0B84E1}" srcOrd="6" destOrd="0" presId="urn:microsoft.com/office/officeart/2005/8/layout/pList2#1"/>
    <dgm:cxn modelId="{8B976045-6F4F-4AF3-AD96-D2CFE9E130A1}" type="presParOf" srcId="{ED27283C-A869-4435-9567-624EBD0B84E1}" destId="{EB789715-B433-4BDD-A3E3-17F2B74464CF}" srcOrd="0" destOrd="0" presId="urn:microsoft.com/office/officeart/2005/8/layout/pList2#1"/>
    <dgm:cxn modelId="{C3B8DD1B-8CC1-4689-9BB6-AB605854C194}" type="presParOf" srcId="{ED27283C-A869-4435-9567-624EBD0B84E1}" destId="{70CA3AEE-41F5-4C18-946C-EB1841D0DE01}" srcOrd="1" destOrd="0" presId="urn:microsoft.com/office/officeart/2005/8/layout/pList2#1"/>
    <dgm:cxn modelId="{6D7DF22C-48B2-4E87-ADE0-40E0388A60E4}" type="presParOf" srcId="{ED27283C-A869-4435-9567-624EBD0B84E1}" destId="{4BA890D7-98AA-43F6-B51E-99D2B25B75ED}" srcOrd="2" destOrd="0" presId="urn:microsoft.com/office/officeart/2005/8/layout/pList2#1"/>
    <dgm:cxn modelId="{E209D202-AC7C-4BDD-80E0-C1DCB67C40CE}" type="presParOf" srcId="{E604E704-33DC-4EF4-9200-A024EA715B69}" destId="{0DD1C70B-D438-4B48-B3D3-8FFEA99330A9}" srcOrd="7" destOrd="0" presId="urn:microsoft.com/office/officeart/2005/8/layout/pList2#1"/>
    <dgm:cxn modelId="{73D9D6E5-83A3-4540-86DA-40F36BBFC357}" type="presParOf" srcId="{E604E704-33DC-4EF4-9200-A024EA715B69}" destId="{D4A7131E-785D-40E3-9221-925495E1E641}" srcOrd="8" destOrd="0" presId="urn:microsoft.com/office/officeart/2005/8/layout/pList2#1"/>
    <dgm:cxn modelId="{3E9797E3-5AB3-4C3C-B8A1-5CFF9CFB4FD0}" type="presParOf" srcId="{D4A7131E-785D-40E3-9221-925495E1E641}" destId="{D2CF1D9C-FE37-4143-9EEA-C87E804AAA8D}" srcOrd="0" destOrd="0" presId="urn:microsoft.com/office/officeart/2005/8/layout/pList2#1"/>
    <dgm:cxn modelId="{067E65C3-E23D-4B6D-850C-E5A7703145CD}" type="presParOf" srcId="{D4A7131E-785D-40E3-9221-925495E1E641}" destId="{F503EBEB-6520-456C-9BEF-AA0F6AA6D348}" srcOrd="1" destOrd="0" presId="urn:microsoft.com/office/officeart/2005/8/layout/pList2#1"/>
    <dgm:cxn modelId="{46DC76AB-24BA-476C-9F8B-EDF908B2E756}" type="presParOf" srcId="{D4A7131E-785D-40E3-9221-925495E1E641}" destId="{98FD5C41-94CF-4E94-AAA2-55B5069592D4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5D1DBC-D124-4CAD-9B3F-3CB70FC1263E}">
      <dsp:nvSpPr>
        <dsp:cNvPr id="0" name=""/>
        <dsp:cNvSpPr/>
      </dsp:nvSpPr>
      <dsp:spPr>
        <a:xfrm>
          <a:off x="553456" y="2331"/>
          <a:ext cx="4414591" cy="1538958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900" kern="1200" dirty="0">
              <a:solidFill>
                <a:srgbClr val="002060"/>
              </a:solidFill>
            </a:rPr>
            <a:t>De-escalating techniques</a:t>
          </a:r>
        </a:p>
      </dsp:txBody>
      <dsp:txXfrm>
        <a:off x="553456" y="2331"/>
        <a:ext cx="4414591" cy="1538958"/>
      </dsp:txXfrm>
    </dsp:sp>
    <dsp:sp modelId="{45570AA0-B8F4-4AB5-BF2A-B11245B97EEE}">
      <dsp:nvSpPr>
        <dsp:cNvPr id="0" name=""/>
        <dsp:cNvSpPr/>
      </dsp:nvSpPr>
      <dsp:spPr>
        <a:xfrm>
          <a:off x="553456" y="1618238"/>
          <a:ext cx="4454755" cy="1538958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dirty="0">
              <a:solidFill>
                <a:srgbClr val="002060"/>
              </a:solidFill>
            </a:rPr>
            <a:t>Single most useful skill- </a:t>
          </a:r>
          <a:r>
            <a:rPr lang="en-ZA" sz="2800" b="1" i="1" kern="1200" dirty="0">
              <a:solidFill>
                <a:srgbClr val="002060"/>
              </a:solidFill>
            </a:rPr>
            <a:t>LISTEN</a:t>
          </a:r>
          <a:r>
            <a:rPr lang="en-ZA" sz="2800" kern="1200" dirty="0">
              <a:solidFill>
                <a:srgbClr val="002060"/>
              </a:solidFill>
            </a:rPr>
            <a:t> and ask helpful questions</a:t>
          </a:r>
        </a:p>
      </dsp:txBody>
      <dsp:txXfrm>
        <a:off x="553456" y="1618238"/>
        <a:ext cx="4454755" cy="1538958"/>
      </dsp:txXfrm>
    </dsp:sp>
    <dsp:sp modelId="{F846AEAF-0B26-49ED-A2EF-DAACC4880AEE}">
      <dsp:nvSpPr>
        <dsp:cNvPr id="0" name=""/>
        <dsp:cNvSpPr/>
      </dsp:nvSpPr>
      <dsp:spPr>
        <a:xfrm>
          <a:off x="582167" y="3226265"/>
          <a:ext cx="4442742" cy="1538958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700" kern="1200" dirty="0">
              <a:solidFill>
                <a:srgbClr val="002060"/>
              </a:solidFill>
            </a:rPr>
            <a:t>What is mediation – when can it be used?</a:t>
          </a:r>
        </a:p>
      </dsp:txBody>
      <dsp:txXfrm>
        <a:off x="582167" y="3226265"/>
        <a:ext cx="4442742" cy="153895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5BCB2D-A3E9-44AE-B067-3A05EBD7BCF5}">
      <dsp:nvSpPr>
        <dsp:cNvPr id="0" name=""/>
        <dsp:cNvSpPr/>
      </dsp:nvSpPr>
      <dsp:spPr>
        <a:xfrm>
          <a:off x="823968" y="697531"/>
          <a:ext cx="881507" cy="8815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803560-282C-457E-850B-C7FE9855387D}">
      <dsp:nvSpPr>
        <dsp:cNvPr id="0" name=""/>
        <dsp:cNvSpPr/>
      </dsp:nvSpPr>
      <dsp:spPr>
        <a:xfrm>
          <a:off x="5425" y="1706159"/>
          <a:ext cx="2518593" cy="464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ZA" sz="1400" kern="1200"/>
            <a:t>Establishing a Facilitation Support Team</a:t>
          </a:r>
          <a:endParaRPr lang="en-US" sz="1400" kern="1200"/>
        </a:p>
      </dsp:txBody>
      <dsp:txXfrm>
        <a:off x="5425" y="1706159"/>
        <a:ext cx="2518593" cy="464119"/>
      </dsp:txXfrm>
    </dsp:sp>
    <dsp:sp modelId="{2E907248-3040-4660-B6E8-FAA112E77C3B}">
      <dsp:nvSpPr>
        <dsp:cNvPr id="0" name=""/>
        <dsp:cNvSpPr/>
      </dsp:nvSpPr>
      <dsp:spPr>
        <a:xfrm>
          <a:off x="5425" y="2229404"/>
          <a:ext cx="2518593" cy="1424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F18F3-D858-4DBA-9904-3A462D5DD772}">
      <dsp:nvSpPr>
        <dsp:cNvPr id="0" name=""/>
        <dsp:cNvSpPr/>
      </dsp:nvSpPr>
      <dsp:spPr>
        <a:xfrm>
          <a:off x="3783315" y="697531"/>
          <a:ext cx="881507" cy="8815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93642A-E14B-4CEE-AD6F-ED02A11C3AD7}">
      <dsp:nvSpPr>
        <dsp:cNvPr id="0" name=""/>
        <dsp:cNvSpPr/>
      </dsp:nvSpPr>
      <dsp:spPr>
        <a:xfrm>
          <a:off x="2964772" y="1706159"/>
          <a:ext cx="2518593" cy="464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400" kern="1200" dirty="0"/>
            <a:t>Independent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100" b="0" kern="1200" dirty="0"/>
            <a:t>Complete Impartiality</a:t>
          </a:r>
        </a:p>
      </dsp:txBody>
      <dsp:txXfrm>
        <a:off x="2964772" y="1706159"/>
        <a:ext cx="2518593" cy="464119"/>
      </dsp:txXfrm>
    </dsp:sp>
    <dsp:sp modelId="{37FF42AA-1D9B-449D-B61C-70624663AF82}">
      <dsp:nvSpPr>
        <dsp:cNvPr id="0" name=""/>
        <dsp:cNvSpPr/>
      </dsp:nvSpPr>
      <dsp:spPr>
        <a:xfrm>
          <a:off x="2964772" y="2229404"/>
          <a:ext cx="2518593" cy="1424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85679-75D2-4227-A75E-C63BE316EBE9}">
      <dsp:nvSpPr>
        <dsp:cNvPr id="0" name=""/>
        <dsp:cNvSpPr/>
      </dsp:nvSpPr>
      <dsp:spPr>
        <a:xfrm>
          <a:off x="6742663" y="697531"/>
          <a:ext cx="881507" cy="8815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43F4B0-E393-493B-A2D6-CDB7CB6FF406}">
      <dsp:nvSpPr>
        <dsp:cNvPr id="0" name=""/>
        <dsp:cNvSpPr/>
      </dsp:nvSpPr>
      <dsp:spPr>
        <a:xfrm>
          <a:off x="5924120" y="1706159"/>
          <a:ext cx="2518593" cy="464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ZA" sz="1400" kern="1200"/>
            <a:t>How will it work?</a:t>
          </a:r>
          <a:endParaRPr lang="en-US" sz="1400" kern="1200"/>
        </a:p>
      </dsp:txBody>
      <dsp:txXfrm>
        <a:off x="5924120" y="1706159"/>
        <a:ext cx="2518593" cy="464119"/>
      </dsp:txXfrm>
    </dsp:sp>
    <dsp:sp modelId="{7C3E6941-036B-48EB-B969-368E876AC6EB}">
      <dsp:nvSpPr>
        <dsp:cNvPr id="0" name=""/>
        <dsp:cNvSpPr/>
      </dsp:nvSpPr>
      <dsp:spPr>
        <a:xfrm>
          <a:off x="5924120" y="2229404"/>
          <a:ext cx="2518593" cy="1424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dirty="0"/>
            <a:t>A confidential, voluntary referral  process to seek assistance in order to resolve/address discord 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dirty="0"/>
            <a:t>Using an informal technique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dirty="0"/>
            <a:t>Request can be sent to the Facilitation Support Team 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dirty="0"/>
            <a:t>sihamboda@gmail.com</a:t>
          </a:r>
          <a:endParaRPr lang="en-US" sz="1100" kern="1200" dirty="0"/>
        </a:p>
      </dsp:txBody>
      <dsp:txXfrm>
        <a:off x="5924120" y="2229404"/>
        <a:ext cx="2518593" cy="1424402"/>
      </dsp:txXfrm>
    </dsp:sp>
    <dsp:sp modelId="{7F5F6396-C9D2-4140-8FE9-D1E05550426D}">
      <dsp:nvSpPr>
        <dsp:cNvPr id="0" name=""/>
        <dsp:cNvSpPr/>
      </dsp:nvSpPr>
      <dsp:spPr>
        <a:xfrm>
          <a:off x="9702011" y="697531"/>
          <a:ext cx="881507" cy="88150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1A72B2-7D0B-415D-9B7E-CD41CCBAA3DA}">
      <dsp:nvSpPr>
        <dsp:cNvPr id="0" name=""/>
        <dsp:cNvSpPr/>
      </dsp:nvSpPr>
      <dsp:spPr>
        <a:xfrm>
          <a:off x="8883468" y="1706159"/>
          <a:ext cx="2518593" cy="464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ZA" sz="1400" kern="1200"/>
            <a:t>Who can refer a matter?</a:t>
          </a:r>
          <a:endParaRPr lang="en-US" sz="1400" kern="1200"/>
        </a:p>
      </dsp:txBody>
      <dsp:txXfrm>
        <a:off x="8883468" y="1706159"/>
        <a:ext cx="2518593" cy="464119"/>
      </dsp:txXfrm>
    </dsp:sp>
    <dsp:sp modelId="{67454DF1-F3CC-41BB-83BA-C88A1B9F2A53}">
      <dsp:nvSpPr>
        <dsp:cNvPr id="0" name=""/>
        <dsp:cNvSpPr/>
      </dsp:nvSpPr>
      <dsp:spPr>
        <a:xfrm>
          <a:off x="8883468" y="2229404"/>
          <a:ext cx="2518593" cy="1424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/>
            <a:t>Any member </a:t>
          </a:r>
          <a:endParaRPr lang="en-US" sz="1100" kern="1200"/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dirty="0"/>
            <a:t>A club president</a:t>
          </a:r>
          <a:endParaRPr lang="en-US" sz="1100" kern="1200" dirty="0"/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/>
            <a:t>An AG/DG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/>
            <a:t>Other Districts?</a:t>
          </a:r>
          <a:endParaRPr lang="en-US" sz="1100" kern="1200"/>
        </a:p>
      </dsp:txBody>
      <dsp:txXfrm>
        <a:off x="8883468" y="2229404"/>
        <a:ext cx="2518593" cy="14244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8CDE69-3908-4B5B-A2C5-EC33C9432547}">
      <dsp:nvSpPr>
        <dsp:cNvPr id="0" name=""/>
        <dsp:cNvSpPr/>
      </dsp:nvSpPr>
      <dsp:spPr>
        <a:xfrm>
          <a:off x="348507" y="877343"/>
          <a:ext cx="928462" cy="92846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93DEFB-91B0-4303-954B-2A53C9E42FFA}">
      <dsp:nvSpPr>
        <dsp:cNvPr id="0" name=""/>
        <dsp:cNvSpPr/>
      </dsp:nvSpPr>
      <dsp:spPr>
        <a:xfrm>
          <a:off x="543484" y="1072320"/>
          <a:ext cx="538507" cy="538507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77CE8C-0E25-4E09-8743-D4FF42F9C1D0}">
      <dsp:nvSpPr>
        <dsp:cNvPr id="0" name=""/>
        <dsp:cNvSpPr/>
      </dsp:nvSpPr>
      <dsp:spPr>
        <a:xfrm>
          <a:off x="1475925" y="877343"/>
          <a:ext cx="2188517" cy="928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/>
            <a:t>The Facilitation Support Team will be managed by a group of experienced accredited mediators</a:t>
          </a:r>
          <a:endParaRPr lang="en-US" sz="1100" kern="1200"/>
        </a:p>
      </dsp:txBody>
      <dsp:txXfrm>
        <a:off x="1475925" y="877343"/>
        <a:ext cx="2188517" cy="928462"/>
      </dsp:txXfrm>
    </dsp:sp>
    <dsp:sp modelId="{9C915314-E3D8-4C45-AB07-0E29D548EA7C}">
      <dsp:nvSpPr>
        <dsp:cNvPr id="0" name=""/>
        <dsp:cNvSpPr/>
      </dsp:nvSpPr>
      <dsp:spPr>
        <a:xfrm>
          <a:off x="4045775" y="877343"/>
          <a:ext cx="928462" cy="92846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5745EF-2859-46C4-ADAF-CEE52B5EF311}">
      <dsp:nvSpPr>
        <dsp:cNvPr id="0" name=""/>
        <dsp:cNvSpPr/>
      </dsp:nvSpPr>
      <dsp:spPr>
        <a:xfrm>
          <a:off x="4240752" y="1072320"/>
          <a:ext cx="538507" cy="538507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05463C-F919-4861-8F10-4AC56E9F3ECD}">
      <dsp:nvSpPr>
        <dsp:cNvPr id="0" name=""/>
        <dsp:cNvSpPr/>
      </dsp:nvSpPr>
      <dsp:spPr>
        <a:xfrm>
          <a:off x="5173193" y="877343"/>
          <a:ext cx="2188517" cy="928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/>
            <a:t>There will also be a Training Opportunity for ALL Rotarians in the district via ZOOM</a:t>
          </a:r>
          <a:endParaRPr lang="en-US" sz="1100" kern="1200"/>
        </a:p>
      </dsp:txBody>
      <dsp:txXfrm>
        <a:off x="5173193" y="877343"/>
        <a:ext cx="2188517" cy="928462"/>
      </dsp:txXfrm>
    </dsp:sp>
    <dsp:sp modelId="{FA7E9353-0614-4112-A128-EB03CA4F7839}">
      <dsp:nvSpPr>
        <dsp:cNvPr id="0" name=""/>
        <dsp:cNvSpPr/>
      </dsp:nvSpPr>
      <dsp:spPr>
        <a:xfrm>
          <a:off x="7743044" y="877343"/>
          <a:ext cx="928462" cy="92846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2A242A-A0CB-41B4-8027-799BF9882B05}">
      <dsp:nvSpPr>
        <dsp:cNvPr id="0" name=""/>
        <dsp:cNvSpPr/>
      </dsp:nvSpPr>
      <dsp:spPr>
        <a:xfrm>
          <a:off x="7938021" y="1072320"/>
          <a:ext cx="538507" cy="538507"/>
        </a:xfrm>
        <a:prstGeom prst="rect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ACC17-9615-41B8-A503-DB5F504AF768}">
      <dsp:nvSpPr>
        <dsp:cNvPr id="0" name=""/>
        <dsp:cNvSpPr/>
      </dsp:nvSpPr>
      <dsp:spPr>
        <a:xfrm>
          <a:off x="8870462" y="877343"/>
          <a:ext cx="2188517" cy="928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/>
            <a:t>Any member in the District can participate but the training is entry level and will not be accredited.  General skills enhancement of all members.</a:t>
          </a:r>
          <a:endParaRPr lang="en-US" sz="1100" kern="1200"/>
        </a:p>
      </dsp:txBody>
      <dsp:txXfrm>
        <a:off x="8870462" y="877343"/>
        <a:ext cx="2188517" cy="928462"/>
      </dsp:txXfrm>
    </dsp:sp>
    <dsp:sp modelId="{57DEA195-BBAC-4E69-91C2-FAF51D73818B}">
      <dsp:nvSpPr>
        <dsp:cNvPr id="0" name=""/>
        <dsp:cNvSpPr/>
      </dsp:nvSpPr>
      <dsp:spPr>
        <a:xfrm>
          <a:off x="348507" y="2545532"/>
          <a:ext cx="928462" cy="92846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C7AC7-2037-4E23-8B02-D499E014A846}">
      <dsp:nvSpPr>
        <dsp:cNvPr id="0" name=""/>
        <dsp:cNvSpPr/>
      </dsp:nvSpPr>
      <dsp:spPr>
        <a:xfrm>
          <a:off x="543484" y="2740509"/>
          <a:ext cx="538507" cy="538507"/>
        </a:xfrm>
        <a:prstGeom prst="rect">
          <a:avLst/>
        </a:prstGeom>
        <a:blipFill>
          <a:blip xmlns:r="http://schemas.openxmlformats.org/officeDocument/2006/relationships" r:embed="rId8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81FEFB-FF07-441A-9D46-7F4642592FAE}">
      <dsp:nvSpPr>
        <dsp:cNvPr id="0" name=""/>
        <dsp:cNvSpPr/>
      </dsp:nvSpPr>
      <dsp:spPr>
        <a:xfrm>
          <a:off x="1475925" y="2545532"/>
          <a:ext cx="2188517" cy="928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/>
            <a:t>From the group trained, Rotarians will be asked to volunteer to be on the rota. </a:t>
          </a:r>
          <a:endParaRPr lang="en-US" sz="1100" kern="1200"/>
        </a:p>
      </dsp:txBody>
      <dsp:txXfrm>
        <a:off x="1475925" y="2545532"/>
        <a:ext cx="2188517" cy="928462"/>
      </dsp:txXfrm>
    </dsp:sp>
    <dsp:sp modelId="{3EDE4FE3-BC1F-42C1-9BEE-2834E31A8D8D}">
      <dsp:nvSpPr>
        <dsp:cNvPr id="0" name=""/>
        <dsp:cNvSpPr/>
      </dsp:nvSpPr>
      <dsp:spPr>
        <a:xfrm>
          <a:off x="4143431" y="2484764"/>
          <a:ext cx="928462" cy="92846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616DC6-E0CD-46AF-90E1-9869FD854D09}">
      <dsp:nvSpPr>
        <dsp:cNvPr id="0" name=""/>
        <dsp:cNvSpPr/>
      </dsp:nvSpPr>
      <dsp:spPr>
        <a:xfrm>
          <a:off x="4329536" y="2682210"/>
          <a:ext cx="538507" cy="538507"/>
        </a:xfrm>
        <a:prstGeom prst="rect">
          <a:avLst/>
        </a:prstGeom>
        <a:blipFill>
          <a:blip xmlns:r="http://schemas.openxmlformats.org/officeDocument/2006/relationships" r:embed="rId10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703C0A-B969-447A-BE75-BE4D2CC33E42}">
      <dsp:nvSpPr>
        <dsp:cNvPr id="0" name=""/>
        <dsp:cNvSpPr/>
      </dsp:nvSpPr>
      <dsp:spPr>
        <a:xfrm flipH="1">
          <a:off x="4478197" y="3016536"/>
          <a:ext cx="48650" cy="313996"/>
        </a:xfrm>
        <a:prstGeom prst="rect">
          <a:avLst/>
        </a:prstGeom>
        <a:blipFill rotWithShape="0">
          <a:blip xmlns:r="http://schemas.openxmlformats.org/officeDocument/2006/relationships" r:embed="rId12"/>
          <a:srcRect/>
          <a:stretch>
            <a:fillRect l="-71000" r="-71000"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dirty="0"/>
            <a:t>.</a:t>
          </a:r>
          <a:endParaRPr lang="en-US" sz="1100" kern="1200" dirty="0"/>
        </a:p>
      </dsp:txBody>
      <dsp:txXfrm flipH="1">
        <a:off x="4478197" y="3016536"/>
        <a:ext cx="48650" cy="313996"/>
      </dsp:txXfrm>
    </dsp:sp>
    <dsp:sp modelId="{D76A2FF5-3042-4D96-94DE-4A45A7F9D094}">
      <dsp:nvSpPr>
        <dsp:cNvPr id="0" name=""/>
        <dsp:cNvSpPr/>
      </dsp:nvSpPr>
      <dsp:spPr>
        <a:xfrm>
          <a:off x="7450985" y="2552310"/>
          <a:ext cx="928462" cy="92846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01F436-6F46-4F5A-A2E6-46B8220A778F}">
      <dsp:nvSpPr>
        <dsp:cNvPr id="0" name=""/>
        <dsp:cNvSpPr/>
      </dsp:nvSpPr>
      <dsp:spPr>
        <a:xfrm>
          <a:off x="7622688" y="2747284"/>
          <a:ext cx="538507" cy="538507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84749-9107-4D07-88F8-1EAE92EEC14F}">
      <dsp:nvSpPr>
        <dsp:cNvPr id="0" name=""/>
        <dsp:cNvSpPr/>
      </dsp:nvSpPr>
      <dsp:spPr>
        <a:xfrm>
          <a:off x="8677336" y="2545532"/>
          <a:ext cx="2188517" cy="928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dirty="0"/>
            <a:t>There will be a mentoring process where experienced mediators will co-mediate with one freshly trained member (observer role) so that there is some practical training.</a:t>
          </a:r>
          <a:endParaRPr lang="en-US" sz="1100" kern="1200" dirty="0"/>
        </a:p>
      </dsp:txBody>
      <dsp:txXfrm>
        <a:off x="8677336" y="2545532"/>
        <a:ext cx="2188517" cy="92846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87C509-200E-437E-AAB8-A7E5089AD065}">
      <dsp:nvSpPr>
        <dsp:cNvPr id="0" name=""/>
        <dsp:cNvSpPr/>
      </dsp:nvSpPr>
      <dsp:spPr>
        <a:xfrm>
          <a:off x="0" y="333182"/>
          <a:ext cx="9717350" cy="127831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FF6774-899A-4E83-AEF0-C5A22C369E16}">
      <dsp:nvSpPr>
        <dsp:cNvPr id="0" name=""/>
        <dsp:cNvSpPr/>
      </dsp:nvSpPr>
      <dsp:spPr>
        <a:xfrm>
          <a:off x="218242" y="238777"/>
          <a:ext cx="1677002" cy="1529069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/>
          <a:srcRect/>
          <a:stretch>
            <a:fillRect l="19472" t="10869" r="19472" b="10869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E72D39-67F7-4767-BDEB-3AA482BD5650}">
      <dsp:nvSpPr>
        <dsp:cNvPr id="0" name=""/>
        <dsp:cNvSpPr/>
      </dsp:nvSpPr>
      <dsp:spPr>
        <a:xfrm rot="10800000">
          <a:off x="230904" y="2008054"/>
          <a:ext cx="1677002" cy="2939357"/>
        </a:xfrm>
        <a:prstGeom prst="round2SameRect">
          <a:avLst>
            <a:gd name="adj1" fmla="val 10500"/>
            <a:gd name="adj2" fmla="val 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>
              <a:solidFill>
                <a:srgbClr val="002060"/>
              </a:solidFill>
            </a:rPr>
            <a:t>Chris Fick</a:t>
          </a:r>
          <a:r>
            <a:rPr lang="en-US" sz="1100" b="1" i="0" kern="1200" dirty="0">
              <a:solidFill>
                <a:srgbClr val="002060"/>
              </a:solidFill>
            </a:rPr>
            <a:t> </a:t>
          </a:r>
          <a:endParaRPr lang="en-US" sz="1100" b="0" i="0" kern="1200" dirty="0">
            <a:solidFill>
              <a:srgbClr val="002060"/>
            </a:solidFill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kern="1200" dirty="0">
              <a:solidFill>
                <a:srgbClr val="002060"/>
              </a:solidFill>
            </a:rPr>
            <a:t>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kern="1200" dirty="0">
              <a:solidFill>
                <a:srgbClr val="002060"/>
              </a:solidFill>
            </a:rPr>
            <a:t>*Attorney, notary and conveyancer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kern="1200" dirty="0">
              <a:solidFill>
                <a:srgbClr val="002060"/>
              </a:solidFill>
            </a:rPr>
            <a:t>*Accredited as a Civil and Commercial Mediator by Conflict Dynamics (African Centre for Dispute Resolution) 2012; accredited by CEDR (London, UK) in 2012</a:t>
          </a:r>
          <a:endParaRPr lang="en-ZA" sz="1100" kern="1200" dirty="0">
            <a:solidFill>
              <a:srgbClr val="002060"/>
            </a:solidFill>
          </a:endParaRPr>
        </a:p>
      </dsp:txBody>
      <dsp:txXfrm rot="10800000">
        <a:off x="230904" y="2008054"/>
        <a:ext cx="1677002" cy="2939357"/>
      </dsp:txXfrm>
    </dsp:sp>
    <dsp:sp modelId="{55E9E345-A219-4DA5-8EFF-829FE537DDB3}">
      <dsp:nvSpPr>
        <dsp:cNvPr id="0" name=""/>
        <dsp:cNvSpPr/>
      </dsp:nvSpPr>
      <dsp:spPr>
        <a:xfrm>
          <a:off x="2093499" y="140202"/>
          <a:ext cx="1677002" cy="1623371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14210" t="14166" r="14210" b="14166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D66074-A0CC-465A-9882-00B03B698C58}">
      <dsp:nvSpPr>
        <dsp:cNvPr id="0" name=""/>
        <dsp:cNvSpPr/>
      </dsp:nvSpPr>
      <dsp:spPr>
        <a:xfrm rot="10800000">
          <a:off x="2137672" y="2013797"/>
          <a:ext cx="1677002" cy="2948692"/>
        </a:xfrm>
        <a:prstGeom prst="round2SameRect">
          <a:avLst>
            <a:gd name="adj1" fmla="val 10500"/>
            <a:gd name="adj2" fmla="val 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>
              <a:solidFill>
                <a:srgbClr val="002060"/>
              </a:solidFill>
            </a:rPr>
            <a:t>Dave Wright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100" b="1" kern="1200" dirty="0">
            <a:solidFill>
              <a:srgbClr val="002060"/>
            </a:solidFill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0" kern="1200" dirty="0">
              <a:solidFill>
                <a:srgbClr val="002060"/>
              </a:solidFill>
            </a:rPr>
            <a:t>*Industrial Sociologist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0" kern="1200" dirty="0">
              <a:solidFill>
                <a:srgbClr val="002060"/>
              </a:solidFill>
            </a:rPr>
            <a:t>*Experienced</a:t>
          </a:r>
          <a:r>
            <a:rPr lang="en-US" sz="1100" b="0" i="0" kern="1200" dirty="0">
              <a:solidFill>
                <a:srgbClr val="002060"/>
              </a:solidFill>
            </a:rPr>
            <a:t> through personnel training, industrial relations, and many years seeking agreement for conflicted parties in community and housing matters.</a:t>
          </a:r>
          <a:endParaRPr lang="en-ZA" sz="1100" b="0" kern="1200" dirty="0">
            <a:solidFill>
              <a:srgbClr val="002060"/>
            </a:solidFill>
          </a:endParaRPr>
        </a:p>
      </dsp:txBody>
      <dsp:txXfrm rot="10800000">
        <a:off x="2137672" y="2013797"/>
        <a:ext cx="1677002" cy="2948692"/>
      </dsp:txXfrm>
    </dsp:sp>
    <dsp:sp modelId="{10500CA2-C8AA-4571-B92E-98D4EDEBAD0F}">
      <dsp:nvSpPr>
        <dsp:cNvPr id="0" name=""/>
        <dsp:cNvSpPr/>
      </dsp:nvSpPr>
      <dsp:spPr>
        <a:xfrm>
          <a:off x="3857119" y="131856"/>
          <a:ext cx="1677002" cy="1623371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3"/>
          <a:srcRect/>
          <a:stretch>
            <a:fillRect l="18420" t="13143" r="18420" b="13143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C919C-8AB1-4CF4-B59C-0F9C2E8697DB}">
      <dsp:nvSpPr>
        <dsp:cNvPr id="0" name=""/>
        <dsp:cNvSpPr/>
      </dsp:nvSpPr>
      <dsp:spPr>
        <a:xfrm rot="10800000">
          <a:off x="3982374" y="2021542"/>
          <a:ext cx="1752601" cy="2961814"/>
        </a:xfrm>
        <a:prstGeom prst="round2SameRect">
          <a:avLst>
            <a:gd name="adj1" fmla="val 10500"/>
            <a:gd name="adj2" fmla="val 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>
              <a:solidFill>
                <a:srgbClr val="002060"/>
              </a:solidFill>
            </a:rPr>
            <a:t>Derek Pead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100" kern="1200" dirty="0">
            <a:solidFill>
              <a:srgbClr val="002060"/>
            </a:solidFill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kern="1200" dirty="0">
              <a:solidFill>
                <a:srgbClr val="002060"/>
              </a:solidFill>
            </a:rPr>
            <a:t>*Accredited as a Civil and Commercial Mediator by Conflict Dynamics (African Centre for Dispute Resolution) ; accredited by CEDR (London, UK)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kern="1200" dirty="0">
              <a:solidFill>
                <a:srgbClr val="002060"/>
              </a:solidFill>
            </a:rPr>
            <a:t>*Negotiation consultant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kern="1200" dirty="0">
              <a:solidFill>
                <a:srgbClr val="002060"/>
              </a:solidFill>
            </a:rPr>
            <a:t>* Coach and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kern="1200" dirty="0">
              <a:solidFill>
                <a:srgbClr val="002060"/>
              </a:solidFill>
            </a:rPr>
            <a:t>* Mentor</a:t>
          </a:r>
          <a:endParaRPr lang="en-ZA" sz="1100" kern="1200" dirty="0">
            <a:solidFill>
              <a:srgbClr val="00206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100" kern="1200" dirty="0">
            <a:solidFill>
              <a:srgbClr val="002060"/>
            </a:solidFill>
          </a:endParaRPr>
        </a:p>
      </dsp:txBody>
      <dsp:txXfrm rot="10800000">
        <a:off x="3982374" y="2021542"/>
        <a:ext cx="1752601" cy="2961814"/>
      </dsp:txXfrm>
    </dsp:sp>
    <dsp:sp modelId="{4BA890D7-98AA-43F6-B51E-99D2B25B75ED}">
      <dsp:nvSpPr>
        <dsp:cNvPr id="0" name=""/>
        <dsp:cNvSpPr/>
      </dsp:nvSpPr>
      <dsp:spPr>
        <a:xfrm>
          <a:off x="5760197" y="137936"/>
          <a:ext cx="1677002" cy="1623371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4"/>
          <a:srcRect/>
          <a:stretch>
            <a:fillRect l="11052" t="14166" r="11052" b="14166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789715-B433-4BDD-A3E3-17F2B74464CF}">
      <dsp:nvSpPr>
        <dsp:cNvPr id="0" name=""/>
        <dsp:cNvSpPr/>
      </dsp:nvSpPr>
      <dsp:spPr>
        <a:xfrm rot="10800000">
          <a:off x="5902675" y="2021664"/>
          <a:ext cx="1677002" cy="2961652"/>
        </a:xfrm>
        <a:prstGeom prst="round2SameRect">
          <a:avLst>
            <a:gd name="adj1" fmla="val 10500"/>
            <a:gd name="adj2" fmla="val 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>
              <a:solidFill>
                <a:srgbClr val="002060"/>
              </a:solidFill>
            </a:rPr>
            <a:t>Siham Boda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100" kern="1200" dirty="0">
            <a:solidFill>
              <a:srgbClr val="002060"/>
            </a:solidFill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kern="1200" dirty="0">
              <a:solidFill>
                <a:srgbClr val="002060"/>
              </a:solidFill>
            </a:rPr>
            <a:t>*Accredited as a Civil and Commercial Mediator by Conflict Dynamics (African Centre for Dispute Resolution) ; accredited by CEDR (London, UK) </a:t>
          </a:r>
          <a:endParaRPr lang="en-ZA" sz="1100" kern="1200" dirty="0">
            <a:solidFill>
              <a:srgbClr val="00206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100" kern="1200" dirty="0"/>
        </a:p>
      </dsp:txBody>
      <dsp:txXfrm rot="10800000">
        <a:off x="5902675" y="2021664"/>
        <a:ext cx="1677002" cy="2961652"/>
      </dsp:txXfrm>
    </dsp:sp>
    <dsp:sp modelId="{98FD5C41-94CF-4E94-AAA2-55B5069592D4}">
      <dsp:nvSpPr>
        <dsp:cNvPr id="0" name=""/>
        <dsp:cNvSpPr/>
      </dsp:nvSpPr>
      <dsp:spPr>
        <a:xfrm>
          <a:off x="7698929" y="161638"/>
          <a:ext cx="1677002" cy="1623371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5"/>
          <a:srcRect/>
          <a:stretch>
            <a:fillRect l="13156" t="15191" r="13156" b="15191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CF1D9C-FE37-4143-9EEA-C87E804AAA8D}">
      <dsp:nvSpPr>
        <dsp:cNvPr id="0" name=""/>
        <dsp:cNvSpPr/>
      </dsp:nvSpPr>
      <dsp:spPr>
        <a:xfrm rot="10800000">
          <a:off x="7698929" y="2003989"/>
          <a:ext cx="1677002" cy="2985218"/>
        </a:xfrm>
        <a:prstGeom prst="round2SameRect">
          <a:avLst>
            <a:gd name="adj1" fmla="val 10500"/>
            <a:gd name="adj2" fmla="val 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>
              <a:solidFill>
                <a:srgbClr val="002060"/>
              </a:solidFill>
            </a:rPr>
            <a:t>Tom Bergmann-Harris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100" b="1" kern="1200" dirty="0">
            <a:solidFill>
              <a:srgbClr val="002060"/>
            </a:solidFill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kern="1200" dirty="0">
              <a:solidFill>
                <a:srgbClr val="002060"/>
              </a:solidFill>
            </a:rPr>
            <a:t>*Commercial and Court-Aligned Mediation (UCT)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kern="1200" dirty="0">
              <a:solidFill>
                <a:srgbClr val="002060"/>
              </a:solidFill>
            </a:rPr>
            <a:t>*Pro Bono Mediation Co-mediated at Children’s Court in Wynberg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kern="1200" dirty="0">
              <a:solidFill>
                <a:srgbClr val="002060"/>
              </a:solidFill>
            </a:rPr>
            <a:t>*Development </a:t>
          </a:r>
          <a:r>
            <a:rPr lang="en-US" sz="1100" b="0" i="0" kern="1200" dirty="0" err="1">
              <a:solidFill>
                <a:srgbClr val="002060"/>
              </a:solidFill>
            </a:rPr>
            <a:t>programme</a:t>
          </a:r>
          <a:r>
            <a:rPr lang="en-US" sz="1100" b="0" i="0" kern="1200" dirty="0">
              <a:solidFill>
                <a:srgbClr val="002060"/>
              </a:solidFill>
            </a:rPr>
            <a:t> planner and disaster relief manager with 30 years of experience</a:t>
          </a:r>
          <a:endParaRPr lang="en-ZA" sz="1100" b="1" kern="1200" dirty="0">
            <a:solidFill>
              <a:srgbClr val="002060"/>
            </a:solidFill>
          </a:endParaRPr>
        </a:p>
      </dsp:txBody>
      <dsp:txXfrm rot="10800000">
        <a:off x="7698929" y="2003989"/>
        <a:ext cx="1677002" cy="2985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AAFFD-5B46-47BD-B1D4-455351E520C8}" type="datetimeFigureOut">
              <a:rPr lang="en-ZA" smtClean="0"/>
              <a:pPr/>
              <a:t>2020-06-04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2C788-8050-4215-8B30-15AEC0CC4C1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856890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68E72-AC6D-4D18-9689-C54E536B54E7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EDA64-95EC-4AD5-8A15-9D5C77F8BF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9644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8720F5-1761-4D36-9460-69A599022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69C0EF-9E69-48CB-B0BD-E57FD8CD5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A7BE64-D5C8-4ADF-99F8-A6820741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FB9734-3D41-4867-A9AD-CADA8EC41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1B4679-75AF-4435-9ABE-AF82D3760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978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839F3F-886F-4BA8-B11C-0892BD1B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0A1DA5F-4782-47C7-9231-0FAB258CD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46EB61-B797-45F7-8C5E-E84D41EFE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9AC8D6-698A-48CD-8D67-BB173F32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7E14C0-1C17-440D-8C0E-7E7634B69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54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C461D5E-1217-4B4C-9FDB-719258AEE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E1FA216-2521-4B2B-80BC-68D940CBE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71D167-3A64-478C-A73B-B88135790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475B47-CF26-4865-BA4B-88AE86A1E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A5F8BD-1C6B-4D56-A197-7C98D230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848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150A70-404C-4660-A2B5-4898A65DF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911FF9-802B-408C-9483-A195F0AC2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FF071E5-C986-49FA-8521-EEA89B05A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507FDF-ACE8-4A5E-9521-C61655F8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96F086-68E1-4A06-B91B-2909D546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27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87A34E-30DF-452A-B796-1B7A99CB0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636538-CEAC-4E64-8DC3-855BE2579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2B46C7-BA44-4834-A7E9-5D7BE7AA9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4CA986-83D0-48DE-ABAE-09540B43A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2B12C8-424A-49FC-91D9-4C7B7848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29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FCEDA0-6DA0-4800-A454-CEB8402F1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7AE580-9206-4DC0-8D8D-8A99206A1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22449DF-4610-4A5D-9DDC-DCB570B0B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5BB8B3D-EA6A-4638-9F54-1EDE9E515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EAA42C-114C-4C11-A729-AAA18C025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731D1F7-8A30-44A1-8543-A3663DA7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727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7F0601-5839-4FEB-92BE-5C0B63484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B00B32-ABA5-48BC-AAEB-F4F29E33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46BCD8E-C481-4C9F-AD5F-2090F96F0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D311E8-4CCF-4813-99A9-B01EB5642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5ADAC19-8BE8-493B-8819-0F9DE7DB1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8BCB3F5-2CFA-44F3-8800-947DCBFD9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7A6BF54-9450-4967-A88A-9438ECB5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4E928E9-58A1-4F65-87A7-37F839F7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216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93DE3C-7488-4180-8200-3F9B15C56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E62F75-AF04-4A4C-BAF2-DACA8AF4F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C05325D-D76C-4EC9-A7A4-9BE50224D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64771A2-0FB0-46D7-A31A-EC9EF1DAB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175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1633747-4AF8-4502-BDB1-E7405C32A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3BAE9FE-41A0-482F-A3FB-3D198E8DE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6AF49E9-E5E3-4139-BF17-3885C00D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930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8311E0-A7B1-4AEE-B1E2-C78504231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1C92D5-7BE8-427B-902D-1AB3DED4F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BB2F004-E745-4F7F-A77B-194FB1F28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B35DD5-79B6-4B28-84CD-472E7930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2391A9E-BDE1-43B0-889F-6D9867D1E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ED158D-5BA0-46A1-A251-08120CA01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365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989C0C-E845-43A5-9933-E62BBBBB1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CA9E42F-F531-4F12-8B38-A56BA424A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5E5D11A-ABA3-4D27-B0BC-4385CE4F1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4DF6E3-8D1E-40EF-B006-B36232945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0136FB4-3B25-4132-939A-61612395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ECCC52-2C54-4BCC-8024-D687C6F27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981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3067A15-993A-4564-9AC3-C383A9FF4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70806C-4280-4C61-B21C-59A2545FA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4291DF-D546-4D4A-8224-18CE885F1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34875F-8BB7-4257-A6DD-0E39FBA37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283273-13B2-49DA-8391-46B123261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737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3">
            <a:extLst>
              <a:ext uri="{FF2B5EF4-FFF2-40B4-BE49-F238E27FC236}">
                <a16:creationId xmlns="" xmlns:a16="http://schemas.microsoft.com/office/drawing/2014/main" id="{51D98CAC-3EFF-4342-BD5A-6C0E8CAB4C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838200" y="520700"/>
            <a:ext cx="10515600" cy="34861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325" y="958852"/>
            <a:ext cx="9531350" cy="251459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7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Facilitation Support Initiative</a:t>
            </a:r>
            <a:br>
              <a:rPr lang="en-US" sz="67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r>
              <a:rPr lang="en-US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Presenters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b="1" dirty="0">
                <a:solidFill>
                  <a:srgbClr val="002060"/>
                </a:solidFill>
              </a:rPr>
              <a:t> Derek Pead &amp; Siham Boda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POETS 2020/2021 </a:t>
            </a:r>
            <a:endParaRPr lang="en-US" sz="3600" b="1" kern="1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295457E-172E-4228-BC42-96C7EA491D08}" type="slidenum">
              <a:rPr lang="en-US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FEC4C7FB-6AB3-4511-8EDA-DA7860D080EB}"/>
              </a:ext>
            </a:extLst>
          </p:cNvPr>
          <p:cNvSpPr/>
          <p:nvPr/>
        </p:nvSpPr>
        <p:spPr>
          <a:xfrm>
            <a:off x="5983550" y="4261283"/>
            <a:ext cx="2202702" cy="2530134"/>
          </a:xfrm>
          <a:prstGeom prst="roundRect">
            <a:avLst>
              <a:gd name="adj" fmla="val 10000"/>
            </a:avLst>
          </a:prstGeom>
          <a:blipFill dpi="0" rotWithShape="1">
            <a:blip r:embed="rId3" cstate="print"/>
            <a:srcRect/>
            <a:stretch>
              <a:fillRect l="11052" t="14166" r="11052" b="14166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E0CB48A4-C7FD-4CB8-A8BC-FAA3167066DC}"/>
              </a:ext>
            </a:extLst>
          </p:cNvPr>
          <p:cNvSpPr/>
          <p:nvPr/>
        </p:nvSpPr>
        <p:spPr>
          <a:xfrm>
            <a:off x="3534770" y="4187983"/>
            <a:ext cx="2349056" cy="2670017"/>
          </a:xfrm>
          <a:prstGeom prst="roundRect">
            <a:avLst>
              <a:gd name="adj" fmla="val 10000"/>
            </a:avLst>
          </a:prstGeom>
          <a:blipFill dpi="0" rotWithShape="1">
            <a:blip r:embed="rId4" cstate="print"/>
            <a:srcRect/>
            <a:stretch>
              <a:fillRect l="18420" t="13143" r="18420" b="13143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="" xmlns:p14="http://schemas.microsoft.com/office/powerpoint/2010/main" val="197360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3">
            <a:extLst>
              <a:ext uri="{FF2B5EF4-FFF2-40B4-BE49-F238E27FC236}">
                <a16:creationId xmlns="" xmlns:a16="http://schemas.microsoft.com/office/drawing/2014/main" id="{51D98CAC-3EFF-4342-BD5A-6C0E8CAB4C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838200" y="520700"/>
            <a:ext cx="10515600" cy="34861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325" y="958852"/>
            <a:ext cx="9531350" cy="25145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Conflict is positive?</a:t>
            </a:r>
            <a:r>
              <a:rPr lang="en-US" sz="8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8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8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295457E-172E-4228-BC42-96C7EA491D08}" type="slidenum">
              <a:rPr lang="en-US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79E0985-5C4B-40D1-9447-CED9A76A63F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99041" y="4265300"/>
            <a:ext cx="7346317" cy="20910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9795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23A58148-D452-4F6F-A2FE-EED968DE19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437" y="1399675"/>
            <a:ext cx="3197013" cy="4775436"/>
          </a:xfrm>
        </p:spPr>
        <p:txBody>
          <a:bodyPr anchor="t"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Conflict Management Skills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D87551-C5A1-44DE-BBA3-27ECE15F9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719" y="641615"/>
            <a:ext cx="7289799" cy="5533496"/>
          </a:xfrm>
        </p:spPr>
        <p:txBody>
          <a:bodyPr anchor="ctr">
            <a:norm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295457E-172E-4228-BC42-96C7EA491D08}" type="slidenum">
              <a:rPr lang="en-US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graphicFrame>
        <p:nvGraphicFramePr>
          <p:cNvPr id="14" name="Diagram 13">
            <a:extLst>
              <a:ext uri="{FF2B5EF4-FFF2-40B4-BE49-F238E27FC236}">
                <a16:creationId xmlns="" xmlns:a16="http://schemas.microsoft.com/office/drawing/2014/main" id="{56FC44E0-8D62-4F26-87A8-30B3ADCE9AB5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735807199"/>
              </p:ext>
            </p:extLst>
          </p:nvPr>
        </p:nvGraphicFramePr>
        <p:xfrm>
          <a:off x="4912009" y="1399675"/>
          <a:ext cx="5561668" cy="4775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85264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07E773EB-1EC1-4E49-9DE2-E6F4604972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10391"/>
            <a:ext cx="12192000" cy="19430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rgbClr val="002060"/>
                </a:solidFill>
              </a:rPr>
              <a:t>Facilitation Support Initiative</a:t>
            </a:r>
            <a:r>
              <a:rPr lang="en-US" sz="4200" dirty="0">
                <a:solidFill>
                  <a:schemeClr val="bg1"/>
                </a:solidFill>
              </a:rPr>
              <a:t/>
            </a:r>
            <a:br>
              <a:rPr lang="en-US" sz="4200" dirty="0">
                <a:solidFill>
                  <a:schemeClr val="bg1"/>
                </a:solidFill>
              </a:rPr>
            </a:b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0426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295457E-172E-4228-BC42-96C7EA491D08}" type="slidenum">
              <a:rPr lang="en-US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graphicFrame>
        <p:nvGraphicFramePr>
          <p:cNvPr id="15" name="Content Placeholder 2">
            <a:extLst>
              <a:ext uri="{FF2B5EF4-FFF2-40B4-BE49-F238E27FC236}">
                <a16:creationId xmlns="" xmlns:a16="http://schemas.microsoft.com/office/drawing/2014/main" id="{9E059C3D-0F5C-47F4-9FD3-A434BF9C237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91379" y="1976293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47540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07E773EB-1EC1-4E49-9DE2-E6F4604972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10391"/>
            <a:ext cx="12192000" cy="19430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How will it work?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0426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295457E-172E-4228-BC42-96C7EA491D08}" type="slidenum">
              <a:rPr lang="en-US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graphicFrame>
        <p:nvGraphicFramePr>
          <p:cNvPr id="20" name="Content Placeholder 2">
            <a:extLst>
              <a:ext uri="{FF2B5EF4-FFF2-40B4-BE49-F238E27FC236}">
                <a16:creationId xmlns="" xmlns:a16="http://schemas.microsoft.com/office/drawing/2014/main" id="{1255F578-F988-4FC4-BCD9-7505D4BBD7D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91379" y="1976293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C743ECB-79E2-4BFD-BCC8-BA8628644048}"/>
              </a:ext>
            </a:extLst>
          </p:cNvPr>
          <p:cNvSpPr txBox="1"/>
          <p:nvPr/>
        </p:nvSpPr>
        <p:spPr>
          <a:xfrm>
            <a:off x="5513033" y="4438835"/>
            <a:ext cx="23170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The facilitation support team will identify priority objectives of the support team (to attract and retain members etc), develop measures to track objectives, assign roles and responsibilities</a:t>
            </a:r>
          </a:p>
        </p:txBody>
      </p:sp>
    </p:spTree>
    <p:extLst>
      <p:ext uri="{BB962C8B-B14F-4D97-AF65-F5344CB8AC3E}">
        <p14:creationId xmlns="" xmlns:p14="http://schemas.microsoft.com/office/powerpoint/2010/main" val="243228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07E773EB-1EC1-4E49-9DE2-E6F4604972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10391"/>
            <a:ext cx="12192000" cy="19430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rgbClr val="002060"/>
                </a:solidFill>
              </a:rPr>
              <a:t>Facilitation Support Team</a:t>
            </a:r>
            <a:r>
              <a:rPr lang="en-US" sz="4200" dirty="0">
                <a:solidFill>
                  <a:schemeClr val="bg1"/>
                </a:solidFill>
              </a:rPr>
              <a:t/>
            </a:r>
            <a:br>
              <a:rPr lang="en-US" sz="4200" dirty="0">
                <a:solidFill>
                  <a:schemeClr val="bg1"/>
                </a:solidFill>
              </a:rPr>
            </a:b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0426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295457E-172E-4228-BC42-96C7EA491D08}" type="slidenum">
              <a:rPr lang="en-US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graphicFrame>
        <p:nvGraphicFramePr>
          <p:cNvPr id="9" name="Content Placeholder 6">
            <a:extLst>
              <a:ext uri="{FF2B5EF4-FFF2-40B4-BE49-F238E27FC236}">
                <a16:creationId xmlns="" xmlns:a16="http://schemas.microsoft.com/office/drawing/2014/main" id="{1349C02C-D45A-4264-86E6-78AB090BC7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46062743"/>
              </p:ext>
            </p:extLst>
          </p:nvPr>
        </p:nvGraphicFramePr>
        <p:xfrm>
          <a:off x="838200" y="1802167"/>
          <a:ext cx="9717350" cy="4919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58199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11409</TotalTime>
  <Words>402</Words>
  <Application>Microsoft Office PowerPoint</Application>
  <PresentationFormat>Custom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Facilitation Support Initiative Presenters  Derek Pead &amp; Siham Boda POETS 2020/2021 </vt:lpstr>
      <vt:lpstr>Conflict is positive? </vt:lpstr>
      <vt:lpstr>Conflict Management Skills </vt:lpstr>
      <vt:lpstr>Facilitation Support Initiative </vt:lpstr>
      <vt:lpstr>How will it work?</vt:lpstr>
      <vt:lpstr>Facilitation Support Team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POETS 2020-2021</dc:title>
  <dc:creator>Pieter Stassen</dc:creator>
  <cp:lastModifiedBy>John</cp:lastModifiedBy>
  <cp:revision>26</cp:revision>
  <cp:lastPrinted>2020-05-16T06:12:41Z</cp:lastPrinted>
  <dcterms:created xsi:type="dcterms:W3CDTF">2020-04-25T07:58:07Z</dcterms:created>
  <dcterms:modified xsi:type="dcterms:W3CDTF">2020-06-04T02:48:11Z</dcterms:modified>
</cp:coreProperties>
</file>