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1" r:id="rId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3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ED9C9-CCB0-42B2-A8F6-0F0356074FEF}" type="datetimeFigureOut">
              <a:rPr lang="en-ZA" smtClean="0"/>
              <a:pPr/>
              <a:t>2020-06-04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0226-B6C5-43C6-8571-856957671C8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660903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68E72-AC6D-4D18-9689-C54E536B54E7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EDA64-95EC-4AD5-8A15-9D5C77F8BF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9644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8720F5-1761-4D36-9460-69A599022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69C0EF-9E69-48CB-B0BD-E57FD8CD5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A7BE64-D5C8-4ADF-99F8-A6820741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FB9734-3D41-4867-A9AD-CADA8EC41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1B4679-75AF-4435-9ABE-AF82D3760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978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839F3F-886F-4BA8-B11C-0892BD1B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0A1DA5F-4782-47C7-9231-0FAB258CD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46EB61-B797-45F7-8C5E-E84D41EFE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9AC8D6-698A-48CD-8D67-BB173F32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7E14C0-1C17-440D-8C0E-7E7634B69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54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C461D5E-1217-4B4C-9FDB-719258AEE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E1FA216-2521-4B2B-80BC-68D940CBE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71D167-3A64-478C-A73B-B88135790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475B47-CF26-4865-BA4B-88AE86A1E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A5F8BD-1C6B-4D56-A197-7C98D230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848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150A70-404C-4660-A2B5-4898A65DF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911FF9-802B-408C-9483-A195F0AC2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FF071E5-C986-49FA-8521-EEA89B05A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507FDF-ACE8-4A5E-9521-C61655F8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96F086-68E1-4A06-B91B-2909D546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27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87A34E-30DF-452A-B796-1B7A99CB0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636538-CEAC-4E64-8DC3-855BE2579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2B46C7-BA44-4834-A7E9-5D7BE7AA9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4CA986-83D0-48DE-ABAE-09540B43A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2B12C8-424A-49FC-91D9-4C7B7848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29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FCEDA0-6DA0-4800-A454-CEB8402F1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7AE580-9206-4DC0-8D8D-8A99206A1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22449DF-4610-4A5D-9DDC-DCB570B0B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5BB8B3D-EA6A-4638-9F54-1EDE9E515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EAA42C-114C-4C11-A729-AAA18C025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731D1F7-8A30-44A1-8543-A3663DA7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727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7F0601-5839-4FEB-92BE-5C0B63484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B00B32-ABA5-48BC-AAEB-F4F29E33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46BCD8E-C481-4C9F-AD5F-2090F96F0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D311E8-4CCF-4813-99A9-B01EB5642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5ADAC19-8BE8-493B-8819-0F9DE7DB1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8BCB3F5-2CFA-44F3-8800-947DCBFD9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7A6BF54-9450-4967-A88A-9438ECB5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4E928E9-58A1-4F65-87A7-37F839F7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216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93DE3C-7488-4180-8200-3F9B15C56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E62F75-AF04-4A4C-BAF2-DACA8AF4F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C05325D-D76C-4EC9-A7A4-9BE50224D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64771A2-0FB0-46D7-A31A-EC9EF1DAB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175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1633747-4AF8-4502-BDB1-E7405C32A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3BAE9FE-41A0-482F-A3FB-3D198E8DE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6AF49E9-E5E3-4139-BF17-3885C00D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930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8311E0-A7B1-4AEE-B1E2-C78504231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1C92D5-7BE8-427B-902D-1AB3DED4F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BB2F004-E745-4F7F-A77B-194FB1F28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B35DD5-79B6-4B28-84CD-472E7930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2391A9E-BDE1-43B0-889F-6D9867D1E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ED158D-5BA0-46A1-A251-08120CA01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365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989C0C-E845-43A5-9933-E62BBBBB1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CA9E42F-F531-4F12-8B38-A56BA424A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5E5D11A-ABA3-4D27-B0BC-4385CE4F1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4DF6E3-8D1E-40EF-B006-B36232945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0136FB4-3B25-4132-939A-61612395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ECCC52-2C54-4BCC-8024-D687C6F27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981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3067A15-993A-4564-9AC3-C383A9FF4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70806C-4280-4C61-B21C-59A2545FA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4291DF-D546-4D4A-8224-18CE885F1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34875F-8BB7-4257-A6DD-0E39FBA37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283273-13B2-49DA-8391-46B123261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737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4857" y="1175657"/>
            <a:ext cx="7075714" cy="5290457"/>
          </a:xfrm>
        </p:spPr>
        <p:txBody>
          <a:bodyPr>
            <a:normAutofit/>
          </a:bodyPr>
          <a:lstStyle/>
          <a:p>
            <a:endParaRPr lang="en-US" sz="2800" b="1" dirty="0"/>
          </a:p>
          <a:p>
            <a:r>
              <a:rPr lang="en-US" sz="2800" b="1" dirty="0"/>
              <a:t>Citation as Indicator of Club Health</a:t>
            </a:r>
          </a:p>
          <a:p>
            <a:endParaRPr lang="en-US" sz="2800" b="1" dirty="0"/>
          </a:p>
          <a:p>
            <a:r>
              <a:rPr lang="en-US" sz="2800" b="1" dirty="0"/>
              <a:t>To achieve </a:t>
            </a:r>
            <a:r>
              <a:rPr lang="en-US" sz="2800" b="1" dirty="0" smtClean="0"/>
              <a:t>citation : </a:t>
            </a:r>
            <a:r>
              <a:rPr lang="en-US" sz="2800" b="1" dirty="0"/>
              <a:t>5 actions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/>
              <a:t>Go</a:t>
            </a:r>
            <a:r>
              <a:rPr lang="en-US" sz="2800" dirty="0"/>
              <a:t> to Rotary Club Central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/>
              <a:t>Review</a:t>
            </a:r>
            <a:r>
              <a:rPr lang="en-US" sz="2800" dirty="0"/>
              <a:t> the 25 available goals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/>
              <a:t>Select</a:t>
            </a:r>
            <a:r>
              <a:rPr lang="en-US" sz="2800" dirty="0"/>
              <a:t> at least 13 goals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/>
              <a:t>Achieve</a:t>
            </a:r>
            <a:r>
              <a:rPr lang="en-US" sz="2800" dirty="0"/>
              <a:t> those goals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/>
              <a:t>Report</a:t>
            </a:r>
            <a:r>
              <a:rPr lang="en-US" sz="2800" dirty="0"/>
              <a:t> achievement in Rotary Club Central </a:t>
            </a:r>
          </a:p>
          <a:p>
            <a:endParaRPr lang="en-US" sz="2800" b="1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9928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14042</TotalTime>
  <Words>39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POETS 2020-2021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POETS 2020-2021</dc:title>
  <dc:creator>Pieter Stassen</dc:creator>
  <cp:lastModifiedBy>John</cp:lastModifiedBy>
  <cp:revision>24</cp:revision>
  <cp:lastPrinted>2020-05-16T06:11:33Z</cp:lastPrinted>
  <dcterms:created xsi:type="dcterms:W3CDTF">2020-04-25T07:58:07Z</dcterms:created>
  <dcterms:modified xsi:type="dcterms:W3CDTF">2020-06-04T02:45:55Z</dcterms:modified>
</cp:coreProperties>
</file>