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6" r:id="rId2"/>
    <p:sldId id="307" r:id="rId3"/>
    <p:sldId id="308" r:id="rId4"/>
    <p:sldId id="309" r:id="rId5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ED9C9-CCB0-42B2-A8F6-0F0356074FEF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0226-B6C5-43C6-8571-856957671C8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6090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3500" b="1" dirty="0"/>
              <a:t>District Structure as Support to Clubs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Administration/District Service Centre (Peter Hugo)</a:t>
            </a:r>
          </a:p>
          <a:p>
            <a:r>
              <a:rPr lang="en-US" dirty="0"/>
              <a:t> </a:t>
            </a:r>
          </a:p>
          <a:p>
            <a:pPr marL="342900" indent="-342900">
              <a:buFontTx/>
              <a:buChar char="-"/>
            </a:pPr>
            <a:r>
              <a:rPr lang="en-US" dirty="0"/>
              <a:t>Community/Education  (Geraldine Nicol)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Youth (Barbara Hurwitz)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Public Image/Branding (Shelley Finch)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Future (June Webber)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Foundation (Jerome O ´Ryan)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83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Finance Committee </a:t>
            </a:r>
          </a:p>
          <a:p>
            <a:r>
              <a:rPr lang="en-US" dirty="0"/>
              <a:t>District Treasurer (Brian van der Grijp)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District Trainer (Lynette Stassen)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District Rotaract Representative (Rex Omameh)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The Regional Support </a:t>
            </a:r>
          </a:p>
          <a:p>
            <a:r>
              <a:rPr lang="en-US" dirty="0"/>
              <a:t>Angola (NN)</a:t>
            </a:r>
          </a:p>
          <a:p>
            <a:r>
              <a:rPr lang="en-US" dirty="0"/>
              <a:t> Namibia (NN)</a:t>
            </a:r>
          </a:p>
          <a:p>
            <a:r>
              <a:rPr lang="en-US" dirty="0"/>
              <a:t>                           Southern Cape (Di Kershaw)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694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/>
              <a:t>The Assistant Governors</a:t>
            </a:r>
          </a:p>
          <a:p>
            <a:endParaRPr lang="en-US" sz="1300" b="1" dirty="0"/>
          </a:p>
          <a:p>
            <a:pPr marL="342900" indent="-342900">
              <a:buFontTx/>
              <a:buChar char="-"/>
            </a:pPr>
            <a:r>
              <a:rPr lang="en-US" sz="2600" dirty="0"/>
              <a:t>Abie Martin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Ann Wright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Ariadne Hartman 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Carl Bayhack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Carole Armstrong-Hooper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Jenny Howard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  <a:p>
            <a:pPr marL="342900" indent="-342900">
              <a:buFontTx/>
              <a:buChar char="-"/>
            </a:pPr>
            <a:r>
              <a:rPr lang="en-US" sz="2600" dirty="0"/>
              <a:t>Lizelle de Wet</a:t>
            </a:r>
          </a:p>
          <a:p>
            <a:pPr marL="342900" indent="-342900">
              <a:buFontTx/>
              <a:buChar char="-"/>
            </a:pPr>
            <a:endParaRPr lang="en-US" sz="13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94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sz="3200" b="1" dirty="0"/>
              <a:t>The Assistant Governors</a:t>
            </a:r>
          </a:p>
          <a:p>
            <a:endParaRPr lang="en-US" sz="1200" b="1" dirty="0"/>
          </a:p>
          <a:p>
            <a:pPr marL="342900" indent="-342900">
              <a:buFontTx/>
              <a:buChar char="-"/>
            </a:pPr>
            <a:r>
              <a:rPr lang="en-US" dirty="0"/>
              <a:t>Manuel de Deus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pPr marL="342900" indent="-342900">
              <a:buFontTx/>
              <a:buChar char="-"/>
            </a:pPr>
            <a:r>
              <a:rPr lang="en-US" dirty="0"/>
              <a:t>Ockert Theron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pPr marL="342900" indent="-342900">
              <a:buFontTx/>
              <a:buChar char="-"/>
            </a:pPr>
            <a:r>
              <a:rPr lang="en-US" dirty="0"/>
              <a:t>Peter Sharples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pPr marL="342900" indent="-342900">
              <a:buFontTx/>
              <a:buChar char="-"/>
            </a:pPr>
            <a:r>
              <a:rPr lang="en-US" dirty="0"/>
              <a:t>Stephen Young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pPr marL="342900" indent="-342900">
              <a:buFontTx/>
              <a:buChar char="-"/>
            </a:pPr>
            <a:r>
              <a:rPr lang="en-US" dirty="0" err="1"/>
              <a:t>Suné</a:t>
            </a:r>
            <a:r>
              <a:rPr lang="en-US" dirty="0"/>
              <a:t> Rupping</a:t>
            </a:r>
          </a:p>
          <a:p>
            <a:pPr marL="342900" indent="-342900">
              <a:buFontTx/>
              <a:buChar char="-"/>
            </a:pPr>
            <a:endParaRPr lang="en-US" sz="1200" dirty="0"/>
          </a:p>
          <a:p>
            <a:pPr marL="342900" indent="-342900">
              <a:buFontTx/>
              <a:buChar char="-"/>
            </a:pPr>
            <a:r>
              <a:rPr lang="en-US" dirty="0"/>
              <a:t>Tony </a:t>
            </a:r>
            <a:r>
              <a:rPr lang="en-US" dirty="0" smtClean="0"/>
              <a:t>Butcher</a:t>
            </a:r>
            <a:endParaRPr lang="en-US" sz="2800" b="1" dirty="0" smtClean="0"/>
          </a:p>
          <a:p>
            <a:endParaRPr lang="en-US" b="1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08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14044</TotalTime>
  <Words>130</Words>
  <Application>Microsoft Office PowerPoint</Application>
  <PresentationFormat>Custom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POETS 2020-2021</vt:lpstr>
      <vt:lpstr>POETS 2020-2021</vt:lpstr>
      <vt:lpstr>POETS 2020-2021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24</cp:revision>
  <cp:lastPrinted>2020-05-16T06:11:33Z</cp:lastPrinted>
  <dcterms:created xsi:type="dcterms:W3CDTF">2020-04-25T07:58:07Z</dcterms:created>
  <dcterms:modified xsi:type="dcterms:W3CDTF">2020-06-04T02:42:44Z</dcterms:modified>
</cp:coreProperties>
</file>