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325" r:id="rId2"/>
    <p:sldId id="326" r:id="rId3"/>
    <p:sldId id="327" r:id="rId4"/>
    <p:sldId id="328" r:id="rId5"/>
    <p:sldId id="329" r:id="rId6"/>
    <p:sldId id="330" r:id="rId7"/>
    <p:sldId id="331" r:id="rId8"/>
    <p:sldId id="332" r:id="rId9"/>
    <p:sldId id="333" r:id="rId10"/>
    <p:sldId id="334" r:id="rId11"/>
  </p:sldIdLst>
  <p:sldSz cx="12192000" cy="6858000"/>
  <p:notesSz cx="6858000" cy="99456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-684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5ED9C9-CCB0-42B2-A8F6-0F0356074FEF}" type="datetimeFigureOut">
              <a:rPr lang="en-ZA" smtClean="0"/>
              <a:pPr/>
              <a:t>2020-06-04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BD0226-B6C5-43C6-8571-856957671C85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="" xmlns:p14="http://schemas.microsoft.com/office/powerpoint/2010/main" val="6609033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168E72-AC6D-4D18-9689-C54E536B54E7}" type="datetimeFigureOut">
              <a:rPr lang="en-US" smtClean="0"/>
              <a:pPr/>
              <a:t>6/4/2020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1243013"/>
            <a:ext cx="596900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86362"/>
            <a:ext cx="5486400" cy="391611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6EDA64-95EC-4AD5-8A15-9D5C77F8BF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29644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68720F5-1761-4D36-9460-69A5990224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8469C0EF-9E69-48CB-B0BD-E57FD8CD5F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FA7BE64-D5C8-4ADF-99F8-A6820741B1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BFB9734-3D41-4867-A9AD-CADA8EC415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F1B4679-75AF-4435-9ABE-AF82D37601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5457E-172E-4228-BC42-96C7EA491D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09782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E839F3F-886F-4BA8-B11C-0892BD1BE7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50A1DA5F-4782-47C7-9231-0FAB258CDD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F46EB61-B797-45F7-8C5E-E84D41EFE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99AC8D6-698A-48CD-8D67-BB173F32C5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D7E14C0-1C17-440D-8C0E-7E7634B69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5457E-172E-4228-BC42-96C7EA491D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5541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FC461D5E-1217-4B4C-9FDB-719258AEE2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CE1FA216-2521-4B2B-80BC-68D940CBE2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A71D167-3A64-478C-A73B-B88135790A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2475B47-CF26-4865-BA4B-88AE86A1ED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5A5F8BD-1C6B-4D56-A197-7C98D2306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5457E-172E-4228-BC42-96C7EA491D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38487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8150A70-404C-4660-A2B5-4898A65DF6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7911FF9-802B-408C-9483-A195F0AC2B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FF071E5-C986-49FA-8521-EEA89B05A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1507FDF-ACE8-4A5E-9521-C61655F8C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F96F086-68E1-4A06-B91B-2909D5468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5457E-172E-4228-BC42-96C7EA491D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53275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F87A34E-30DF-452A-B796-1B7A99CB0A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B636538-CEAC-4E64-8DC3-855BE25790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E2B46C7-BA44-4834-A7E9-5D7BE7AA9D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74CA986-83D0-48DE-ABAE-09540B43A6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42B12C8-424A-49FC-91D9-4C7B784852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5457E-172E-4228-BC42-96C7EA491D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62290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3FCEDA0-6DA0-4800-A454-CEB8402F1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E7AE580-9206-4DC0-8D8D-8A99206A1C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E22449DF-4610-4A5D-9DDC-DCB570B0BB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5BB8B3D-EA6A-4638-9F54-1EDE9E5157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3EAA42C-114C-4C11-A729-AAA18C0253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731D1F7-8A30-44A1-8543-A3663DA74B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5457E-172E-4228-BC42-96C7EA491D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67276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B7F0601-5839-4FEB-92BE-5C0B634847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CB00B32-ABA5-48BC-AAEB-F4F29E33D5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946BCD8E-C481-4C9F-AD5F-2090F96F07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D5D311E8-4CCF-4813-99A9-B01EB56426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85ADAC19-8BE8-493B-8819-0F9DE7DB1B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68BCB3F5-2CFA-44F3-8800-947DCBFD91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2020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17A6BF54-9450-4967-A88A-9438ECB565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64E928E9-58A1-4F65-87A7-37F839F7C6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5457E-172E-4228-BC42-96C7EA491D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02161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493DE3C-7488-4180-8200-3F9B15C566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35E62F75-AF04-4A4C-BAF2-DACA8AF4F8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2020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8C05325D-D76C-4EC9-A7A4-9BE50224D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A64771A2-0FB0-46D7-A31A-EC9EF1DABC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5457E-172E-4228-BC42-96C7EA491D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11753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41633747-4AF8-4502-BDB1-E7405C32A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63BAE9FE-41A0-482F-A3FB-3D198E8DE7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56AF49E9-E5E3-4139-BF17-3885C00DE9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5457E-172E-4228-BC42-96C7EA491D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79301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78311E0-A7B1-4AEE-B1E2-C785042317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B1C92D5-7BE8-427B-902D-1AB3DED4F6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6BB2F004-E745-4F7F-A77B-194FB1F289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3B35DD5-79B6-4B28-84CD-472E7930A4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2391A9E-BDE1-43B0-889F-6D9867D1E9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4ED158D-5BA0-46A1-A251-08120CA01A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5457E-172E-4228-BC42-96C7EA491D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23652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9989C0C-E845-43A5-9933-E62BBBBB10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9CA9E42F-F531-4F12-8B38-A56BA424A6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85E5D11A-ABA3-4D27-B0BC-4385CE4F18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B44DF6E3-8D1E-40EF-B006-B362329451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0136FB4-3B25-4132-939A-61612395EA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CECCC52-2C54-4BCC-8024-D687C6F277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5457E-172E-4228-BC42-96C7EA491D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29814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A3067A15-993A-4564-9AC3-C383A9FF4C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B70806C-4280-4C61-B21C-59A2545FAE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04291DF-D546-4D4A-8224-18CE885F15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D34875F-8BB7-4257-A6DD-0E39FBA371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8283273-13B2-49DA-8391-46B1232617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95457E-172E-4228-BC42-96C7EA491D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17372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rotarybusinessnetwork.co.za/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rotarybusinessnetwork.co.za/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rotarybusinessnetwork.co.za/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admin@rotarybusinessnetwork.co.za" TargetMode="External"/><Relationship Id="rId2" Type="http://schemas.openxmlformats.org/officeDocument/2006/relationships/hyperlink" Target="mailto:cjbayhack@gmail.com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4C19757-101B-4E64-B4FA-365A5714AD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67000" y="32659"/>
            <a:ext cx="6858000" cy="1110343"/>
          </a:xfrm>
        </p:spPr>
        <p:txBody>
          <a:bodyPr/>
          <a:lstStyle/>
          <a:p>
            <a:r>
              <a:rPr lang="en-US" dirty="0"/>
              <a:t>POETS 2020-2021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CCD87551-C5A1-44DE-BBA3-27ECE15F93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19944" y="1175659"/>
            <a:ext cx="8752115" cy="5290457"/>
          </a:xfrm>
        </p:spPr>
        <p:txBody>
          <a:bodyPr/>
          <a:lstStyle/>
          <a:p>
            <a:r>
              <a:rPr lang="en-US" b="1" u="sng" dirty="0">
                <a:solidFill>
                  <a:schemeClr val="tx1"/>
                </a:solidFill>
              </a:rPr>
              <a:t>ROTARY BUSINESS NETWORK</a:t>
            </a:r>
            <a:br>
              <a:rPr lang="en-US" b="1" u="sng" dirty="0">
                <a:solidFill>
                  <a:schemeClr val="tx1"/>
                </a:solidFill>
              </a:rPr>
            </a:br>
            <a:r>
              <a:rPr lang="en-US" b="1" u="sng" dirty="0">
                <a:solidFill>
                  <a:schemeClr val="tx1"/>
                </a:solidFill>
              </a:rPr>
              <a:t/>
            </a:r>
            <a:br>
              <a:rPr lang="en-US" b="1" u="sng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Presented by:</a:t>
            </a:r>
          </a:p>
          <a:p>
            <a:r>
              <a:rPr lang="en-US" dirty="0">
                <a:solidFill>
                  <a:schemeClr val="tx1"/>
                </a:solidFill>
              </a:rPr>
              <a:t>AG Carl Bayhack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D9350 Assistant Governor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sz="2800" dirty="0"/>
              <a:t>“NETWORKING IS ESSENTIAL IN THESE TRYING TIMES”</a:t>
            </a:r>
          </a:p>
        </p:txBody>
      </p:sp>
      <p:pic>
        <p:nvPicPr>
          <p:cNvPr id="5" name="Picture 4" descr="A close up of a sign&#10;&#10;Description automatically generated">
            <a:extLst>
              <a:ext uri="{FF2B5EF4-FFF2-40B4-BE49-F238E27FC236}">
                <a16:creationId xmlns="" xmlns:a16="http://schemas.microsoft.com/office/drawing/2014/main" id="{CB374E77-7AA5-4723-BC3D-45650A59126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000" y="0"/>
            <a:ext cx="1143000" cy="1143000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597C4CB-353A-4AC9-9BAA-A8E361A3DC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5457E-172E-4228-BC42-96C7EA491D08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0182" y="1918854"/>
            <a:ext cx="1429272" cy="19019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8036349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4C19757-101B-4E64-B4FA-365A5714AD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2657"/>
            <a:ext cx="9144000" cy="1110343"/>
          </a:xfrm>
        </p:spPr>
        <p:txBody>
          <a:bodyPr/>
          <a:lstStyle/>
          <a:p>
            <a:r>
              <a:rPr lang="en-US" dirty="0"/>
              <a:t>POETS 2020-2021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CCD87551-C5A1-44DE-BBA3-27ECE15F93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1257" y="1175657"/>
            <a:ext cx="11669486" cy="5290457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sz="5400" smtClean="0"/>
              <a:t>THANK YOU </a:t>
            </a:r>
            <a:endParaRPr lang="en-US" sz="5400" dirty="0"/>
          </a:p>
        </p:txBody>
      </p:sp>
      <p:pic>
        <p:nvPicPr>
          <p:cNvPr id="5" name="Picture 4" descr="A close up of a sign&#10;&#10;Description automatically generated">
            <a:extLst>
              <a:ext uri="{FF2B5EF4-FFF2-40B4-BE49-F238E27FC236}">
                <a16:creationId xmlns:a16="http://schemas.microsoft.com/office/drawing/2014/main" xmlns="" id="{CB374E77-7AA5-4723-BC3D-45650A59126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0"/>
            <a:ext cx="1524000" cy="1143000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597C4CB-353A-4AC9-9BAA-A8E361A3DC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5457E-172E-4228-BC42-96C7EA491D08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169054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4C19757-101B-4E64-B4FA-365A5714AD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2657"/>
            <a:ext cx="9144000" cy="1110343"/>
          </a:xfrm>
        </p:spPr>
        <p:txBody>
          <a:bodyPr/>
          <a:lstStyle/>
          <a:p>
            <a:r>
              <a:rPr lang="en-US" dirty="0"/>
              <a:t>POETS 2020-2021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CCD87551-C5A1-44DE-BBA3-27ECE15F93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1257" y="1175657"/>
            <a:ext cx="11669486" cy="5290457"/>
          </a:xfrm>
        </p:spPr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r>
              <a:rPr lang="en-US" sz="5400" b="1" u="sng" dirty="0" smtClean="0"/>
              <a:t>ROTARY BUSINESS NETWORK</a:t>
            </a:r>
          </a:p>
          <a:p>
            <a:endParaRPr lang="en-US" dirty="0"/>
          </a:p>
          <a:p>
            <a:r>
              <a:rPr lang="en-US" sz="3200" dirty="0" smtClean="0"/>
              <a:t>Exclusive Rotarian business network for district 9350</a:t>
            </a:r>
          </a:p>
          <a:p>
            <a:endParaRPr lang="en-US" sz="3600" dirty="0"/>
          </a:p>
          <a:p>
            <a:r>
              <a:rPr lang="en-US" sz="3200" dirty="0"/>
              <a:t>F</a:t>
            </a:r>
            <a:r>
              <a:rPr lang="en-US" sz="3200" dirty="0" smtClean="0"/>
              <a:t>ind a business in district 9350 operated or owned by Rotarians, promoting the ideals of; </a:t>
            </a:r>
          </a:p>
          <a:p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“THE FOUR WAY TEST”</a:t>
            </a:r>
          </a:p>
          <a:p>
            <a:endParaRPr lang="en-US" sz="3600" dirty="0"/>
          </a:p>
          <a:p>
            <a:r>
              <a:rPr lang="en-US" dirty="0" smtClean="0">
                <a:hlinkClick r:id="rId2"/>
              </a:rPr>
              <a:t>www.rotarybusinessnetwork.co.za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5" name="Picture 4" descr="A close up of a sign&#10;&#10;Description automatically generated">
            <a:extLst>
              <a:ext uri="{FF2B5EF4-FFF2-40B4-BE49-F238E27FC236}">
                <a16:creationId xmlns:a16="http://schemas.microsoft.com/office/drawing/2014/main" xmlns="" id="{CB374E77-7AA5-4723-BC3D-45650A59126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0"/>
            <a:ext cx="1524000" cy="1143000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597C4CB-353A-4AC9-9BAA-A8E361A3DC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5457E-172E-4228-BC42-96C7EA491D0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824144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4C19757-101B-4E64-B4FA-365A5714AD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2657"/>
            <a:ext cx="9144000" cy="1110343"/>
          </a:xfrm>
        </p:spPr>
        <p:txBody>
          <a:bodyPr/>
          <a:lstStyle/>
          <a:p>
            <a:r>
              <a:rPr lang="en-US" dirty="0"/>
              <a:t>POETS 2020-2021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CCD87551-C5A1-44DE-BBA3-27ECE15F93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1257" y="1175657"/>
            <a:ext cx="11669486" cy="5290457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sz="5400" b="1" u="sng" dirty="0" smtClean="0"/>
              <a:t>CONCEPT</a:t>
            </a:r>
            <a:endParaRPr lang="en-US" sz="5400" b="1" u="sng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 smtClean="0"/>
              <a:t>Rotarians in District 9350 cover a wide range of Professions.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/>
              <a:t>S</a:t>
            </a:r>
            <a:r>
              <a:rPr lang="en-US" sz="3200" dirty="0" smtClean="0"/>
              <a:t>earch for a Rotarian that is in the business that you require.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/>
              <a:t>H</a:t>
            </a:r>
            <a:r>
              <a:rPr lang="en-US" sz="3200" dirty="0" smtClean="0"/>
              <a:t>ave peace of mind, you are dealing with a Rotarian that you can trust.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 smtClean="0"/>
              <a:t>You are supporting a Rotarian.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/>
              <a:t>L</a:t>
            </a:r>
            <a:r>
              <a:rPr lang="en-US" sz="3200" dirty="0" smtClean="0"/>
              <a:t>ook no further – go to: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 smtClean="0">
                <a:hlinkClick r:id="rId2"/>
              </a:rPr>
              <a:t>www.rotarybusinessnetwork.co.za</a:t>
            </a:r>
            <a:r>
              <a:rPr lang="en-US" sz="3200" dirty="0" smtClean="0"/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 smtClean="0"/>
          </a:p>
          <a:p>
            <a:endParaRPr lang="en-US" sz="5400" b="1" u="sng" dirty="0"/>
          </a:p>
        </p:txBody>
      </p:sp>
      <p:pic>
        <p:nvPicPr>
          <p:cNvPr id="5" name="Picture 4" descr="A close up of a sign&#10;&#10;Description automatically generated">
            <a:extLst>
              <a:ext uri="{FF2B5EF4-FFF2-40B4-BE49-F238E27FC236}">
                <a16:creationId xmlns:a16="http://schemas.microsoft.com/office/drawing/2014/main" xmlns="" id="{CB374E77-7AA5-4723-BC3D-45650A59126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0"/>
            <a:ext cx="1524000" cy="1143000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597C4CB-353A-4AC9-9BAA-A8E361A3DC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5457E-172E-4228-BC42-96C7EA491D08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572737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4C19757-101B-4E64-B4FA-365A5714AD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2657"/>
            <a:ext cx="9144000" cy="1110343"/>
          </a:xfrm>
        </p:spPr>
        <p:txBody>
          <a:bodyPr/>
          <a:lstStyle/>
          <a:p>
            <a:r>
              <a:rPr lang="en-US" dirty="0"/>
              <a:t>POETS 2020-2021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CCD87551-C5A1-44DE-BBA3-27ECE15F93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1257" y="1175657"/>
            <a:ext cx="11669486" cy="5290457"/>
          </a:xfrm>
        </p:spPr>
        <p:txBody>
          <a:bodyPr>
            <a:normAutofit/>
          </a:bodyPr>
          <a:lstStyle/>
          <a:p>
            <a:r>
              <a:rPr lang="en-US" sz="5400" b="1" u="sng" dirty="0" smtClean="0"/>
              <a:t>TWO LISTING OPTIONS</a:t>
            </a:r>
          </a:p>
          <a:p>
            <a:r>
              <a:rPr lang="en-US" sz="3200" u="sng" dirty="0" smtClean="0"/>
              <a:t>BASIC LISTING</a:t>
            </a:r>
          </a:p>
          <a:p>
            <a:endParaRPr lang="en-US" sz="3200" u="sng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/>
              <a:t>C</a:t>
            </a:r>
            <a:r>
              <a:rPr lang="en-US" sz="3200" dirty="0" smtClean="0"/>
              <a:t>ompany name,address,contact details and website</a:t>
            </a:r>
          </a:p>
          <a:p>
            <a:pPr algn="l"/>
            <a:endParaRPr lang="en-US" sz="3200" dirty="0" smtClean="0"/>
          </a:p>
          <a:p>
            <a:r>
              <a:rPr lang="en-US" sz="3200" u="sng" dirty="0" smtClean="0"/>
              <a:t>PREMIUM LISTING</a:t>
            </a:r>
          </a:p>
          <a:p>
            <a:endParaRPr lang="en-US" sz="3200" u="sng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/>
              <a:t>C</a:t>
            </a:r>
            <a:r>
              <a:rPr lang="en-US" sz="3200" dirty="0" smtClean="0"/>
              <a:t>ompany name, business description, address, website, email address, company logo, video and slide images</a:t>
            </a:r>
          </a:p>
          <a:p>
            <a:endParaRPr lang="en-US" sz="3200" dirty="0" smtClean="0"/>
          </a:p>
          <a:p>
            <a:endParaRPr lang="en-US" sz="3200" dirty="0" smtClean="0"/>
          </a:p>
        </p:txBody>
      </p:sp>
      <p:pic>
        <p:nvPicPr>
          <p:cNvPr id="5" name="Picture 4" descr="A close up of a sign&#10;&#10;Description automatically generated">
            <a:extLst>
              <a:ext uri="{FF2B5EF4-FFF2-40B4-BE49-F238E27FC236}">
                <a16:creationId xmlns:a16="http://schemas.microsoft.com/office/drawing/2014/main" xmlns="" id="{CB374E77-7AA5-4723-BC3D-45650A59126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0"/>
            <a:ext cx="1524000" cy="1143000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597C4CB-353A-4AC9-9BAA-A8E361A3DC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5457E-172E-4228-BC42-96C7EA491D08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186824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4C19757-101B-4E64-B4FA-365A5714AD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2657"/>
            <a:ext cx="9144000" cy="1110343"/>
          </a:xfrm>
        </p:spPr>
        <p:txBody>
          <a:bodyPr/>
          <a:lstStyle/>
          <a:p>
            <a:r>
              <a:rPr lang="en-US" dirty="0"/>
              <a:t>POETS 2020-2021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CCD87551-C5A1-44DE-BBA3-27ECE15F93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1257" y="1175657"/>
            <a:ext cx="11669486" cy="5290457"/>
          </a:xfrm>
        </p:spPr>
        <p:txBody>
          <a:bodyPr>
            <a:normAutofit/>
          </a:bodyPr>
          <a:lstStyle/>
          <a:p>
            <a:endParaRPr lang="en-US" sz="3200" dirty="0" smtClean="0"/>
          </a:p>
          <a:p>
            <a:endParaRPr lang="en-US" sz="3200" dirty="0" smtClean="0"/>
          </a:p>
        </p:txBody>
      </p:sp>
      <p:pic>
        <p:nvPicPr>
          <p:cNvPr id="5" name="Picture 4" descr="A close up of a sign&#10;&#10;Description automatically generated">
            <a:extLst>
              <a:ext uri="{FF2B5EF4-FFF2-40B4-BE49-F238E27FC236}">
                <a16:creationId xmlns:a16="http://schemas.microsoft.com/office/drawing/2014/main" xmlns="" id="{CB374E77-7AA5-4723-BC3D-45650A59126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0"/>
            <a:ext cx="1524000" cy="1143000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597C4CB-353A-4AC9-9BAA-A8E361A3DC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5457E-172E-4228-BC42-96C7EA491D08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9877" y="1419822"/>
            <a:ext cx="9401908" cy="5285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6013811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4C19757-101B-4E64-B4FA-365A5714AD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2657"/>
            <a:ext cx="9144000" cy="1110343"/>
          </a:xfrm>
        </p:spPr>
        <p:txBody>
          <a:bodyPr/>
          <a:lstStyle/>
          <a:p>
            <a:r>
              <a:rPr lang="en-US" dirty="0"/>
              <a:t>POETS 2020-2021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CCD87551-C5A1-44DE-BBA3-27ECE15F93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1257" y="1175657"/>
            <a:ext cx="11669486" cy="5290457"/>
          </a:xfrm>
        </p:spPr>
        <p:txBody>
          <a:bodyPr>
            <a:normAutofit/>
          </a:bodyPr>
          <a:lstStyle/>
          <a:p>
            <a:r>
              <a:rPr lang="en-US" sz="5400" b="1" u="sng" dirty="0" smtClean="0"/>
              <a:t>WAY FORWARD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/>
              <a:t>W</a:t>
            </a:r>
            <a:r>
              <a:rPr lang="en-US" sz="3200" dirty="0" smtClean="0"/>
              <a:t>ebsite and back office is done by fellow Rotarian Tonie Konig, all contact details are available on the website.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/>
              <a:t>T</a:t>
            </a:r>
            <a:r>
              <a:rPr lang="en-US" sz="3200" dirty="0" smtClean="0"/>
              <a:t>he goal is to list over 300 Rotarian businesses on the website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/>
              <a:t>C</a:t>
            </a:r>
            <a:r>
              <a:rPr lang="en-US" sz="3200" dirty="0" smtClean="0"/>
              <a:t>reate Search </a:t>
            </a:r>
            <a:r>
              <a:rPr lang="en-US" sz="3200" dirty="0"/>
              <a:t>E</a:t>
            </a:r>
            <a:r>
              <a:rPr lang="en-US" sz="3200" dirty="0" smtClean="0"/>
              <a:t>ngine </a:t>
            </a:r>
            <a:r>
              <a:rPr lang="en-US" sz="3200" dirty="0"/>
              <a:t>O</a:t>
            </a:r>
            <a:r>
              <a:rPr lang="en-US" sz="3200" dirty="0" smtClean="0"/>
              <a:t>ptimization (SOE)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 smtClean="0"/>
              <a:t>Zoom meetings to showcase your business, this will enhance knowledge of Rotarian businesses.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/>
              <a:t>H</a:t>
            </a:r>
            <a:r>
              <a:rPr lang="en-US" sz="3200" dirty="0" smtClean="0"/>
              <a:t>ost an annual rotary business network event to showcase your business to other Rotarians.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/>
          </a:p>
        </p:txBody>
      </p:sp>
      <p:pic>
        <p:nvPicPr>
          <p:cNvPr id="5" name="Picture 4" descr="A close up of a sign&#10;&#10;Description automatically generated">
            <a:extLst>
              <a:ext uri="{FF2B5EF4-FFF2-40B4-BE49-F238E27FC236}">
                <a16:creationId xmlns:a16="http://schemas.microsoft.com/office/drawing/2014/main" xmlns="" id="{CB374E77-7AA5-4723-BC3D-45650A59126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0"/>
            <a:ext cx="1524000" cy="1143000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597C4CB-353A-4AC9-9BAA-A8E361A3DC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5457E-172E-4228-BC42-96C7EA491D08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943433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4C19757-101B-4E64-B4FA-365A5714AD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2657"/>
            <a:ext cx="9144000" cy="1110343"/>
          </a:xfrm>
        </p:spPr>
        <p:txBody>
          <a:bodyPr/>
          <a:lstStyle/>
          <a:p>
            <a:r>
              <a:rPr lang="en-US" dirty="0"/>
              <a:t>POETS 2020-2021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CCD87551-C5A1-44DE-BBA3-27ECE15F93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1257" y="1175657"/>
            <a:ext cx="11669486" cy="5290457"/>
          </a:xfrm>
        </p:spPr>
        <p:txBody>
          <a:bodyPr>
            <a:normAutofit/>
          </a:bodyPr>
          <a:lstStyle/>
          <a:p>
            <a:r>
              <a:rPr lang="en-US" sz="5400" b="1" u="sng" dirty="0" smtClean="0"/>
              <a:t>PROCESS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/>
              <a:t>L</a:t>
            </a:r>
            <a:r>
              <a:rPr lang="en-US" sz="3200" dirty="0" smtClean="0"/>
              <a:t>og onto: </a:t>
            </a:r>
            <a:r>
              <a:rPr lang="en-US" sz="3200" dirty="0" smtClean="0">
                <a:hlinkClick r:id="rId2"/>
              </a:rPr>
              <a:t>www.rotarybusinessnetwork.co.za</a:t>
            </a:r>
            <a:r>
              <a:rPr lang="en-US" sz="3200" dirty="0" smtClean="0"/>
              <a:t>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/>
              <a:t>C</a:t>
            </a:r>
            <a:r>
              <a:rPr lang="en-US" sz="3200" dirty="0" smtClean="0"/>
              <a:t>lick on register and complete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/>
              <a:t>S</a:t>
            </a:r>
            <a:r>
              <a:rPr lang="en-US" sz="3200" dirty="0" smtClean="0"/>
              <a:t>etup password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/>
              <a:t>O</a:t>
            </a:r>
            <a:r>
              <a:rPr lang="en-US" sz="3200" dirty="0" smtClean="0"/>
              <a:t>nce completed login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/>
              <a:t>C</a:t>
            </a:r>
            <a:r>
              <a:rPr lang="en-US" sz="3200" dirty="0" smtClean="0"/>
              <a:t>lick on submit a listing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/>
              <a:t>E</a:t>
            </a:r>
            <a:r>
              <a:rPr lang="en-US" sz="3200" dirty="0" smtClean="0"/>
              <a:t>nter all your business details and choose between basic or premium listing </a:t>
            </a:r>
          </a:p>
          <a:p>
            <a:endParaRPr lang="en-US" sz="3200" dirty="0" smtClean="0"/>
          </a:p>
          <a:p>
            <a:endParaRPr lang="en-US" sz="3600" b="1" u="sng" dirty="0"/>
          </a:p>
        </p:txBody>
      </p:sp>
      <p:pic>
        <p:nvPicPr>
          <p:cNvPr id="5" name="Picture 4" descr="A close up of a sign&#10;&#10;Description automatically generated">
            <a:extLst>
              <a:ext uri="{FF2B5EF4-FFF2-40B4-BE49-F238E27FC236}">
                <a16:creationId xmlns:a16="http://schemas.microsoft.com/office/drawing/2014/main" xmlns="" id="{CB374E77-7AA5-4723-BC3D-45650A59126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0"/>
            <a:ext cx="1524000" cy="1143000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597C4CB-353A-4AC9-9BAA-A8E361A3DC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5457E-172E-4228-BC42-96C7EA491D08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347739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4C19757-101B-4E64-B4FA-365A5714AD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2657"/>
            <a:ext cx="9144000" cy="1110343"/>
          </a:xfrm>
        </p:spPr>
        <p:txBody>
          <a:bodyPr/>
          <a:lstStyle/>
          <a:p>
            <a:r>
              <a:rPr lang="en-US" dirty="0"/>
              <a:t>POETS 2020-2021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CCD87551-C5A1-44DE-BBA3-27ECE15F93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1257" y="1175657"/>
            <a:ext cx="11669486" cy="5290457"/>
          </a:xfrm>
        </p:spPr>
        <p:txBody>
          <a:bodyPr>
            <a:normAutofit fontScale="92500" lnSpcReduction="10000"/>
          </a:bodyPr>
          <a:lstStyle/>
          <a:p>
            <a:r>
              <a:rPr lang="en-US" sz="5400" b="1" u="sng" dirty="0" smtClean="0"/>
              <a:t>COSTS</a:t>
            </a:r>
          </a:p>
          <a:p>
            <a:endParaRPr lang="en-US" sz="5400" b="1" u="sng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/>
              <a:t>T</a:t>
            </a:r>
            <a:r>
              <a:rPr lang="en-US" sz="3200" dirty="0" smtClean="0"/>
              <a:t>he rates are very favorable and are billed annually.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3200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/>
              <a:t>P</a:t>
            </a:r>
            <a:r>
              <a:rPr lang="en-US" sz="3200" dirty="0" smtClean="0"/>
              <a:t>ayment options will be available to pay online via PayPal or alternatively payment on presentation of invoice.</a:t>
            </a:r>
          </a:p>
          <a:p>
            <a:pPr algn="l"/>
            <a:endParaRPr lang="en-US" sz="3200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/>
              <a:t>B</a:t>
            </a:r>
            <a:r>
              <a:rPr lang="en-US" sz="3200" dirty="0" smtClean="0"/>
              <a:t>asic listing: R246.96 per annum.</a:t>
            </a:r>
          </a:p>
          <a:p>
            <a:pPr algn="l"/>
            <a:endParaRPr lang="en-US" sz="3200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/>
              <a:t>P</a:t>
            </a:r>
            <a:r>
              <a:rPr lang="en-US" sz="3200" dirty="0" smtClean="0"/>
              <a:t>remium listing: R497.04 per annum.</a:t>
            </a:r>
            <a:endParaRPr lang="en-US" sz="3200" dirty="0"/>
          </a:p>
        </p:txBody>
      </p:sp>
      <p:pic>
        <p:nvPicPr>
          <p:cNvPr id="5" name="Picture 4" descr="A close up of a sign&#10;&#10;Description automatically generated">
            <a:extLst>
              <a:ext uri="{FF2B5EF4-FFF2-40B4-BE49-F238E27FC236}">
                <a16:creationId xmlns:a16="http://schemas.microsoft.com/office/drawing/2014/main" xmlns="" id="{CB374E77-7AA5-4723-BC3D-45650A59126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0"/>
            <a:ext cx="1524000" cy="1143000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597C4CB-353A-4AC9-9BAA-A8E361A3DC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5457E-172E-4228-BC42-96C7EA491D08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965101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4C19757-101B-4E64-B4FA-365A5714AD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2657"/>
            <a:ext cx="9144000" cy="1110343"/>
          </a:xfrm>
        </p:spPr>
        <p:txBody>
          <a:bodyPr/>
          <a:lstStyle/>
          <a:p>
            <a:r>
              <a:rPr lang="en-US" dirty="0"/>
              <a:t>POETS 2020-2021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CCD87551-C5A1-44DE-BBA3-27ECE15F93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1257" y="1175657"/>
            <a:ext cx="11669486" cy="5290457"/>
          </a:xfrm>
        </p:spPr>
        <p:txBody>
          <a:bodyPr>
            <a:normAutofit/>
          </a:bodyPr>
          <a:lstStyle/>
          <a:p>
            <a:r>
              <a:rPr lang="en-US" sz="5400" b="1" u="sng" dirty="0" smtClean="0"/>
              <a:t>CONTACT DETAILS</a:t>
            </a:r>
            <a:r>
              <a:rPr lang="en-US" sz="5400" b="1" u="sng" dirty="0"/>
              <a:t/>
            </a:r>
            <a:br>
              <a:rPr lang="en-US" sz="5400" b="1" u="sng" dirty="0"/>
            </a:br>
            <a:endParaRPr lang="en-US" sz="5400" b="1" u="sng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 smtClean="0"/>
              <a:t>If you need assistance contact us via email.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 smtClean="0"/>
              <a:t>Carl Bayhack; </a:t>
            </a:r>
            <a:r>
              <a:rPr lang="en-US" sz="3200" dirty="0" smtClean="0">
                <a:hlinkClick r:id="rId2"/>
              </a:rPr>
              <a:t>cjbayhack@gmail.com</a:t>
            </a:r>
            <a:r>
              <a:rPr lang="en-US" sz="3200" dirty="0" smtClean="0"/>
              <a:t>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dirty="0" smtClean="0"/>
              <a:t>Tonie Konig; </a:t>
            </a:r>
            <a:r>
              <a:rPr lang="en-US" sz="3200" dirty="0" smtClean="0">
                <a:hlinkClick r:id="rId3"/>
              </a:rPr>
              <a:t>admin@rotarybusinessnetwork.co.za</a:t>
            </a:r>
            <a:r>
              <a:rPr lang="en-US" sz="3200" dirty="0" smtClean="0"/>
              <a:t> </a:t>
            </a:r>
          </a:p>
          <a:p>
            <a:pPr algn="l"/>
            <a:endParaRPr lang="en-US" sz="3200" dirty="0" smtClean="0"/>
          </a:p>
          <a:p>
            <a:pPr algn="l"/>
            <a:endParaRPr lang="en-US" sz="3200" dirty="0" smtClean="0"/>
          </a:p>
          <a:p>
            <a:pPr algn="l"/>
            <a:endParaRPr lang="en-US" sz="3200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3200" dirty="0"/>
          </a:p>
        </p:txBody>
      </p:sp>
      <p:pic>
        <p:nvPicPr>
          <p:cNvPr id="5" name="Picture 4" descr="A close up of a sign&#10;&#10;Description automatically generated">
            <a:extLst>
              <a:ext uri="{FF2B5EF4-FFF2-40B4-BE49-F238E27FC236}">
                <a16:creationId xmlns:a16="http://schemas.microsoft.com/office/drawing/2014/main" xmlns="" id="{CB374E77-7AA5-4723-BC3D-45650A59126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0"/>
            <a:ext cx="1524000" cy="1143000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597C4CB-353A-4AC9-9BAA-A8E361A3DC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5457E-172E-4228-BC42-96C7EA491D08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212215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14032</TotalTime>
  <Words>298</Words>
  <Application>Microsoft Office PowerPoint</Application>
  <PresentationFormat>Custom</PresentationFormat>
  <Paragraphs>85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POETS 2020-2021</vt:lpstr>
      <vt:lpstr>POETS 2020-2021</vt:lpstr>
      <vt:lpstr>POETS 2020-2021</vt:lpstr>
      <vt:lpstr>POETS 2020-2021</vt:lpstr>
      <vt:lpstr>POETS 2020-2021</vt:lpstr>
      <vt:lpstr>POETS 2020-2021</vt:lpstr>
      <vt:lpstr>POETS 2020-2021</vt:lpstr>
      <vt:lpstr>POETS 2020-2021</vt:lpstr>
      <vt:lpstr>POETS 2020-2021</vt:lpstr>
      <vt:lpstr>POETS 2020-2021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POETS 2020-2021</dc:title>
  <dc:creator>Pieter Stassen</dc:creator>
  <cp:lastModifiedBy>John</cp:lastModifiedBy>
  <cp:revision>21</cp:revision>
  <cp:lastPrinted>2020-05-16T06:11:33Z</cp:lastPrinted>
  <dcterms:created xsi:type="dcterms:W3CDTF">2020-04-25T07:58:07Z</dcterms:created>
  <dcterms:modified xsi:type="dcterms:W3CDTF">2020-06-04T01:33:54Z</dcterms:modified>
</cp:coreProperties>
</file>