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ED9C9-CCB0-42B2-A8F6-0F0356074FEF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0226-B6C5-43C6-8571-856957671C8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6090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19411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65987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25051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511040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23087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56585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402218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49105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243101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3199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347741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146221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58012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28614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 b="1" dirty="0"/>
              <a:t>The 2020-21 Rotary Year</a:t>
            </a:r>
            <a:endParaRPr b="1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44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8D550E-0D17-47C5-AC44-E1E0A2751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4952"/>
          </a:xfrm>
        </p:spPr>
        <p:txBody>
          <a:bodyPr/>
          <a:lstStyle/>
          <a:p>
            <a:r>
              <a:rPr lang="en-ZA" dirty="0"/>
              <a:t>                          </a:t>
            </a:r>
            <a:br>
              <a:rPr lang="en-ZA" dirty="0"/>
            </a:br>
            <a:r>
              <a:rPr lang="en-ZA" dirty="0"/>
              <a:t>                          </a:t>
            </a:r>
            <a:r>
              <a:rPr lang="en-ZA" sz="3200" b="1" dirty="0"/>
              <a:t>Your Role as President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EFAA3A-7FDB-4C6B-B4F5-22E5C6F6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800" indent="0">
              <a:buNone/>
            </a:pPr>
            <a:endParaRPr lang="en-ZA" dirty="0"/>
          </a:p>
          <a:p>
            <a:r>
              <a:rPr lang="en-GB" sz="3200" dirty="0"/>
              <a:t>Preside over club and board meetings</a:t>
            </a:r>
          </a:p>
          <a:p>
            <a:r>
              <a:rPr lang="en-GB" sz="3200" dirty="0"/>
              <a:t>Appoint committee chairs and –members; get new members involved at an early stage</a:t>
            </a:r>
          </a:p>
          <a:p>
            <a:r>
              <a:rPr lang="en-GB" sz="3200" dirty="0"/>
              <a:t>Conduct club assemblies</a:t>
            </a:r>
          </a:p>
          <a:p>
            <a:r>
              <a:rPr lang="en-GB" sz="3200" dirty="0"/>
              <a:t>Create a budget and manage club finances</a:t>
            </a:r>
          </a:p>
          <a:p>
            <a:r>
              <a:rPr lang="en-GB" sz="3200" dirty="0"/>
              <a:t>Work with your DG and AG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450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2E3E050-6184-4AEB-871D-9169737AC629}"/>
              </a:ext>
            </a:extLst>
          </p:cNvPr>
          <p:cNvSpPr/>
          <p:nvPr/>
        </p:nvSpPr>
        <p:spPr>
          <a:xfrm>
            <a:off x="3210232" y="868367"/>
            <a:ext cx="578136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dirty="0" smtClean="0">
                <a:latin typeface="+mj-lt"/>
              </a:rPr>
              <a:t>Your </a:t>
            </a:r>
            <a:r>
              <a:rPr lang="en-ZA" sz="3200" b="1" dirty="0">
                <a:latin typeface="+mj-lt"/>
              </a:rPr>
              <a:t>Role as </a:t>
            </a:r>
            <a:r>
              <a:rPr lang="en-ZA" sz="3200" b="1" dirty="0" smtClean="0">
                <a:latin typeface="+mj-lt"/>
              </a:rPr>
              <a:t>President</a:t>
            </a:r>
          </a:p>
          <a:p>
            <a:pPr algn="ctr"/>
            <a:endParaRPr lang="en-ZA" sz="3200" dirty="0" smtClean="0"/>
          </a:p>
          <a:p>
            <a:pPr algn="ctr"/>
            <a:r>
              <a:rPr lang="en-ZA" sz="2800" b="1" dirty="0" smtClean="0"/>
              <a:t>How </a:t>
            </a:r>
            <a:r>
              <a:rPr lang="en-ZA" sz="2800" b="1" dirty="0"/>
              <a:t>to </a:t>
            </a:r>
            <a:r>
              <a:rPr lang="en-ZA" sz="2800" b="1" dirty="0" smtClean="0"/>
              <a:t>Prepare</a:t>
            </a:r>
            <a:endParaRPr lang="en-GB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FDB785-4A56-48BB-AF70-EA2CD1081ADC}"/>
              </a:ext>
            </a:extLst>
          </p:cNvPr>
          <p:cNvSpPr/>
          <p:nvPr/>
        </p:nvSpPr>
        <p:spPr>
          <a:xfrm>
            <a:off x="1759973" y="2594893"/>
            <a:ext cx="8327923" cy="5869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cs typeface="Calibri" panose="020F0502020204030204" pitchFamily="34" charset="0"/>
              </a:rPr>
              <a:t>Take</a:t>
            </a:r>
            <a:r>
              <a:rPr lang="en-ZA" sz="2400" dirty="0"/>
              <a:t> online courses for club president in the Learning Centre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Do a SWOT-analysis of your club in order to set goals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Develop an action plan for your annual goals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Ensure continuity in leadership and service projects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/>
              <a:t>Attend POETS and the District Assembly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761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/>
        </p:nvSpPr>
        <p:spPr>
          <a:xfrm>
            <a:off x="0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14" descr="A close up of a plant&#10;&#10;Description automatically generated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458725" y="1454300"/>
            <a:ext cx="5274549" cy="527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713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15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258187" y="1376843"/>
            <a:ext cx="7675616" cy="4104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152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ctrTitle"/>
          </p:nvPr>
        </p:nvSpPr>
        <p:spPr>
          <a:xfrm>
            <a:off x="1524000" y="1040075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dirty="0"/>
              <a:t>	Incoming RI-President Holger’s </a:t>
            </a:r>
            <a:br>
              <a:rPr lang="en-GB" sz="4800" dirty="0"/>
            </a:br>
            <a:r>
              <a:rPr lang="en-GB" sz="4800" dirty="0"/>
              <a:t>	four key messages (1)</a:t>
            </a:r>
            <a:endParaRPr sz="4800" dirty="0"/>
          </a:p>
        </p:txBody>
      </p:sp>
      <p:sp>
        <p:nvSpPr>
          <p:cNvPr id="90" name="Google Shape;90;p2"/>
          <p:cNvSpPr txBox="1">
            <a:spLocks noGrp="1"/>
          </p:cNvSpPr>
          <p:nvPr>
            <p:ph type="subTitle" idx="1"/>
          </p:nvPr>
        </p:nvSpPr>
        <p:spPr>
          <a:xfrm>
            <a:off x="1015950" y="3125738"/>
            <a:ext cx="10160100" cy="2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GB" sz="32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Districts will be actively at work creating new, innovative</a:t>
            </a:r>
            <a:endParaRPr sz="3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 club models (like a satellite club, a caused-based club or a</a:t>
            </a:r>
            <a:endParaRPr sz="3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 community-based Rotaract club)</a:t>
            </a:r>
            <a:endParaRPr sz="36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97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ctrTitle"/>
          </p:nvPr>
        </p:nvSpPr>
        <p:spPr>
          <a:xfrm>
            <a:off x="1157075" y="1111575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dirty="0"/>
              <a:t>	Incoming RI-President Holger’s </a:t>
            </a:r>
            <a:br>
              <a:rPr lang="en-GB" sz="4800" dirty="0"/>
            </a:br>
            <a:r>
              <a:rPr lang="en-GB" sz="4800" dirty="0"/>
              <a:t>	four key messages (2)</a:t>
            </a:r>
            <a:endParaRPr sz="4800" dirty="0"/>
          </a:p>
        </p:txBody>
      </p:sp>
      <p:sp>
        <p:nvSpPr>
          <p:cNvPr id="96" name="Google Shape;96;p3"/>
          <p:cNvSpPr txBox="1">
            <a:spLocks noGrp="1"/>
          </p:cNvSpPr>
          <p:nvPr>
            <p:ph type="subTitle" idx="1"/>
          </p:nvPr>
        </p:nvSpPr>
        <p:spPr>
          <a:xfrm>
            <a:off x="946150" y="3086969"/>
            <a:ext cx="102996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Every club should have at least one strategic meeting each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year, asking the question: what should our club be like in 5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years and what steps should we take to help achieve this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vision? What value do we bring our members?</a:t>
            </a:r>
            <a:endParaRPr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98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>
            <a:spLocks noGrp="1"/>
          </p:cNvSpPr>
          <p:nvPr>
            <p:ph type="ctrTitle"/>
          </p:nvPr>
        </p:nvSpPr>
        <p:spPr>
          <a:xfrm>
            <a:off x="1277100" y="79305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dirty="0"/>
              <a:t>	Incoming RI-President Holger’s </a:t>
            </a:r>
            <a:br>
              <a:rPr lang="en-GB" sz="4800" dirty="0"/>
            </a:br>
            <a:r>
              <a:rPr lang="en-GB" sz="4800" dirty="0"/>
              <a:t>	four key messages (3)</a:t>
            </a:r>
            <a:endParaRPr sz="4800" dirty="0"/>
          </a:p>
        </p:txBody>
      </p:sp>
      <p:sp>
        <p:nvSpPr>
          <p:cNvPr id="102" name="Google Shape;102;p4"/>
          <p:cNvSpPr txBox="1">
            <a:spLocks noGrp="1"/>
          </p:cNvSpPr>
          <p:nvPr>
            <p:ph type="subTitle" idx="1"/>
          </p:nvPr>
        </p:nvSpPr>
        <p:spPr>
          <a:xfrm>
            <a:off x="946200" y="2758124"/>
            <a:ext cx="10299600" cy="39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Select new members carefully. Make sure that they are 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good fit with your club and that your club meets their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expectations. Engage them and take care of them. </a:t>
            </a:r>
            <a:r>
              <a:rPr lang="en-GB" sz="3200" b="1" dirty="0"/>
              <a:t>There is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b="1" dirty="0"/>
              <a:t> no wrong age to become a Rotarian.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29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>
            <a:spLocks noGrp="1"/>
          </p:cNvSpPr>
          <p:nvPr>
            <p:ph type="ctrTitle"/>
          </p:nvPr>
        </p:nvSpPr>
        <p:spPr>
          <a:xfrm>
            <a:off x="1631625" y="669550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dirty="0"/>
              <a:t>	Incoming RI-President Holger’s </a:t>
            </a:r>
            <a:br>
              <a:rPr lang="en-GB" sz="4800" dirty="0"/>
            </a:br>
            <a:r>
              <a:rPr lang="en-GB" sz="4800" dirty="0"/>
              <a:t>	four key messages (4)</a:t>
            </a:r>
            <a:endParaRPr sz="4800" dirty="0"/>
          </a:p>
        </p:txBody>
      </p:sp>
      <p:sp>
        <p:nvSpPr>
          <p:cNvPr id="108" name="Google Shape;108;p5"/>
          <p:cNvSpPr txBox="1">
            <a:spLocks noGrp="1"/>
          </p:cNvSpPr>
          <p:nvPr>
            <p:ph type="subTitle" idx="1"/>
          </p:nvPr>
        </p:nvSpPr>
        <p:spPr>
          <a:xfrm>
            <a:off x="1053775" y="2797125"/>
            <a:ext cx="102996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Continue your club´s efforts to end polio by donating to End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Polio Now. “We must fulfil the promise that we made to the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children of this world.</a:t>
            </a:r>
            <a:endParaRPr sz="32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63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>
            <a:spLocks noGrp="1"/>
          </p:cNvSpPr>
          <p:nvPr>
            <p:ph type="subTitle" idx="1"/>
          </p:nvPr>
        </p:nvSpPr>
        <p:spPr>
          <a:xfrm>
            <a:off x="1524000" y="2172929"/>
            <a:ext cx="9144000" cy="3478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Encourage the further development of effective,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vibrant clubs and support interaction between clubs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and the district organization</a:t>
            </a:r>
            <a:endParaRPr dirty="0"/>
          </a:p>
        </p:txBody>
      </p:sp>
      <p:sp>
        <p:nvSpPr>
          <p:cNvPr id="120" name="Google Shape;120;p7"/>
          <p:cNvSpPr txBox="1"/>
          <p:nvPr/>
        </p:nvSpPr>
        <p:spPr>
          <a:xfrm>
            <a:off x="373626" y="42569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District 9350 Strategic Plan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457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subTitle" idx="1"/>
          </p:nvPr>
        </p:nvSpPr>
        <p:spPr>
          <a:xfrm>
            <a:off x="1524000" y="2379406"/>
            <a:ext cx="9144000" cy="3733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Strengthen the awareness and impact of Rotary both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200" dirty="0"/>
              <a:t> internally and externally</a:t>
            </a:r>
            <a:endParaRPr sz="3200" dirty="0"/>
          </a:p>
        </p:txBody>
      </p:sp>
      <p:sp>
        <p:nvSpPr>
          <p:cNvPr id="126" name="Google Shape;126;p8"/>
          <p:cNvSpPr txBox="1"/>
          <p:nvPr/>
        </p:nvSpPr>
        <p:spPr>
          <a:xfrm>
            <a:off x="0" y="461500"/>
            <a:ext cx="10117394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   District 9350 Strategic Plan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193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3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Expand our Reach</a:t>
            </a:r>
            <a:endParaRPr sz="3600" dirty="0"/>
          </a:p>
        </p:txBody>
      </p:sp>
      <p:sp>
        <p:nvSpPr>
          <p:cNvPr id="132" name="Google Shape;132;p9"/>
          <p:cNvSpPr txBox="1"/>
          <p:nvPr/>
        </p:nvSpPr>
        <p:spPr>
          <a:xfrm>
            <a:off x="0" y="617550"/>
            <a:ext cx="9979742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   District 9350 Strategic Plan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386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"/>
          <p:cNvSpPr txBox="1">
            <a:spLocks noGrp="1"/>
          </p:cNvSpPr>
          <p:nvPr>
            <p:ph type="subTitle" idx="1"/>
          </p:nvPr>
        </p:nvSpPr>
        <p:spPr>
          <a:xfrm>
            <a:off x="1244600" y="2576052"/>
            <a:ext cx="9144000" cy="355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Provide Opportunities for personal growth and</a:t>
            </a:r>
            <a:endParaRPr sz="36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sz="3600" dirty="0"/>
              <a:t> development for individual Rotarians</a:t>
            </a:r>
            <a:endParaRPr sz="3600" dirty="0"/>
          </a:p>
        </p:txBody>
      </p:sp>
      <p:sp>
        <p:nvSpPr>
          <p:cNvPr id="142" name="Google Shape;142;p11"/>
          <p:cNvSpPr txBox="1"/>
          <p:nvPr/>
        </p:nvSpPr>
        <p:spPr>
          <a:xfrm>
            <a:off x="240500" y="806075"/>
            <a:ext cx="98179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  District 9350 Strategic Plan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1"/>
          <p:cNvSpPr/>
          <p:nvPr/>
        </p:nvSpPr>
        <p:spPr>
          <a:xfrm>
            <a:off x="10388600" y="0"/>
            <a:ext cx="1803400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400" b="1" i="0" u="none" strike="noStrike" cap="none">
                <a:solidFill>
                  <a:srgbClr val="F7CAAC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endParaRPr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101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14042</TotalTime>
  <Words>292</Words>
  <Application>Microsoft Office PowerPoint</Application>
  <PresentationFormat>Custom</PresentationFormat>
  <Paragraphs>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2020-21 Rotary Year</vt:lpstr>
      <vt:lpstr> Incoming RI-President Holger’s   four key messages (1)</vt:lpstr>
      <vt:lpstr> Incoming RI-President Holger’s   four key messages (2)</vt:lpstr>
      <vt:lpstr> Incoming RI-President Holger’s   four key messages (3)</vt:lpstr>
      <vt:lpstr> Incoming RI-President Holger’s   four key messages (4)</vt:lpstr>
      <vt:lpstr>Slide 6</vt:lpstr>
      <vt:lpstr>Slide 7</vt:lpstr>
      <vt:lpstr>Slide 8</vt:lpstr>
      <vt:lpstr>Slide 9</vt:lpstr>
      <vt:lpstr>                                                     Your Role as President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22</cp:revision>
  <cp:lastPrinted>2020-05-16T06:11:33Z</cp:lastPrinted>
  <dcterms:created xsi:type="dcterms:W3CDTF">2020-04-25T07:58:07Z</dcterms:created>
  <dcterms:modified xsi:type="dcterms:W3CDTF">2020-06-04T01:15:59Z</dcterms:modified>
</cp:coreProperties>
</file>