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5" r:id="rId12"/>
    <p:sldId id="266" r:id="rId13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AAFFD-5B46-47BD-B1D4-455351E520C8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2C788-8050-4215-8B30-15AEC0CC4C1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56890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68E72-AC6D-4D18-9689-C54E536B54E7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EDA64-95EC-4AD5-8A15-9D5C77F8B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6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8720F5-1761-4D36-9460-69A599022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69C0EF-9E69-48CB-B0BD-E57FD8CD5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A7BE64-D5C8-4ADF-99F8-A6820741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FB9734-3D41-4867-A9AD-CADA8EC4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1B4679-75AF-4435-9ABE-AF82D376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78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839F3F-886F-4BA8-B11C-0892BD1B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A1DA5F-4782-47C7-9231-0FAB258CD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46EB61-B797-45F7-8C5E-E84D41EF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9AC8D6-698A-48CD-8D67-BB173F32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7E14C0-1C17-440D-8C0E-7E7634B6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4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C461D5E-1217-4B4C-9FDB-719258AEE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E1FA216-2521-4B2B-80BC-68D940CBE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71D167-3A64-478C-A73B-B881357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475B47-CF26-4865-BA4B-88AE86A1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A5F8BD-1C6B-4D56-A197-7C98D230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48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150A70-404C-4660-A2B5-4898A65D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911FF9-802B-408C-9483-A195F0AC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F071E5-C986-49FA-8521-EEA89B05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507FDF-ACE8-4A5E-9521-C61655F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96F086-68E1-4A06-B91B-2909D546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27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87A34E-30DF-452A-B796-1B7A99CB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636538-CEAC-4E64-8DC3-855BE257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B46C7-BA44-4834-A7E9-5D7BE7AA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4CA986-83D0-48DE-ABAE-09540B43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2B12C8-424A-49FC-91D9-4C7B7848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29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CEDA0-6DA0-4800-A454-CEB8402F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7AE580-9206-4DC0-8D8D-8A99206A1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2449DF-4610-4A5D-9DDC-DCB570B0B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BB8B3D-EA6A-4638-9F54-1EDE9E51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EAA42C-114C-4C11-A729-AAA18C02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31D1F7-8A30-44A1-8543-A3663DA7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27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7F0601-5839-4FEB-92BE-5C0B6348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B00B32-ABA5-48BC-AAEB-F4F29E33D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6BCD8E-C481-4C9F-AD5F-2090F96F0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D311E8-4CCF-4813-99A9-B01EB5642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5ADAC19-8BE8-493B-8819-0F9DE7DB1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8BCB3F5-2CFA-44F3-8800-947DCBFD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A6BF54-9450-4967-A88A-9438ECB5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4E928E9-58A1-4F65-87A7-37F839F7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16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93DE3C-7488-4180-8200-3F9B15C5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5E62F75-AF04-4A4C-BAF2-DACA8AF4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05325D-D76C-4EC9-A7A4-9BE50224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4771A2-0FB0-46D7-A31A-EC9EF1DA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75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1633747-4AF8-4502-BDB1-E7405C32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BAE9FE-41A0-482F-A3FB-3D198E8D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AF49E9-E5E3-4139-BF17-3885C00D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3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8311E0-A7B1-4AEE-B1E2-C7850423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1C92D5-7BE8-427B-902D-1AB3DED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B2F004-E745-4F7F-A77B-194FB1F28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B35DD5-79B6-4B28-84CD-472E7930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391A9E-BDE1-43B0-889F-6D9867D1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ED158D-5BA0-46A1-A251-08120CA0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65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989C0C-E845-43A5-9933-E62BBBBB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A9E42F-F531-4F12-8B38-A56BA424A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E5D11A-ABA3-4D27-B0BC-4385CE4F1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4DF6E3-8D1E-40EF-B006-B3623294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136FB4-3B25-4132-939A-61612395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ECCC52-2C54-4BCC-8024-D687C6F2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81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3067A15-993A-4564-9AC3-C383A9FF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70806C-4280-4C61-B21C-59A2545FA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4291DF-D546-4D4A-8224-18CE885F1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34875F-8BB7-4257-A6DD-0E39FBA37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283273-13B2-49DA-8391-46B12326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37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justintarte.com/2014/01/5-helpful-strategies-for-self-reflectio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technofaq.org/posts/2018/12/digital-adoption-needs-more-than-just-tools-to-succee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duperrin.com/english/2013/11/19/social-business-supporting-technology-business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2172379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hapingyouth.org/do-those-take-action-causes-and-autofill-forms-really-wor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ightmindedteamwork.com/effective-team-communication-practic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yedmondsnews.com/2015/05/annual-edmonds-waterfront-festival-to-feature-5k-run-this-yea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estlife4moms.weebly.com/4/post/2012/08/character-of-flexibility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rewminate.com/the-sociology-of-socializ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32659"/>
            <a:ext cx="6858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9944" y="1175659"/>
            <a:ext cx="8752115" cy="5290457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GROW HEALTHY RELATIONSHIPS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/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Presented by:</a:t>
            </a:r>
          </a:p>
          <a:p>
            <a:r>
              <a:rPr lang="en-US" dirty="0">
                <a:solidFill>
                  <a:schemeClr val="tx1"/>
                </a:solidFill>
              </a:rPr>
              <a:t>Lynette Stassen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D9350 District Trainer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4000" b="1" dirty="0"/>
              <a:t>“Expert Antidotes for a </a:t>
            </a:r>
            <a:r>
              <a:rPr lang="en-US" sz="4000" b="1" dirty="0" smtClean="0"/>
              <a:t>Healthy </a:t>
            </a:r>
            <a:r>
              <a:rPr lang="en-US" sz="4000" b="1" dirty="0"/>
              <a:t>C</a:t>
            </a:r>
            <a:r>
              <a:rPr lang="en-US" sz="4000" b="1" dirty="0" smtClean="0"/>
              <a:t>lub</a:t>
            </a:r>
            <a:r>
              <a:rPr lang="en-US" sz="4000" b="1" dirty="0"/>
              <a:t>”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0" y="0"/>
            <a:ext cx="1143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AE526828-BBED-4069-8F6B-0894FED64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7" r="7977"/>
          <a:stretch>
            <a:fillRect/>
          </a:stretch>
        </p:blipFill>
        <p:spPr>
          <a:xfrm>
            <a:off x="2563091" y="1846673"/>
            <a:ext cx="1648691" cy="19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5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="" xmlns:a16="http://schemas.microsoft.com/office/drawing/2014/main" id="{5F83467E-8834-4A69-8D80-E9756769B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92892"/>
            <a:ext cx="9144000" cy="62161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</a:rPr>
              <a:t>Antidote 8: Recognition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B61C24-C400-4536-A177-E066E96A0D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8370" y="1690670"/>
            <a:ext cx="8875259" cy="46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6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7"/>
            <a:ext cx="11669486" cy="587829"/>
          </a:xfrm>
        </p:spPr>
        <p:txBody>
          <a:bodyPr>
            <a:noAutofit/>
          </a:bodyPr>
          <a:lstStyle/>
          <a:p>
            <a:r>
              <a:rPr lang="en-US" sz="4000" b="1" dirty="0"/>
              <a:t>Antidote 9: Self-reflection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" name="Picture 15" descr="A picture containing table, brown, sitting, white&#10;&#10;Description automatically generated">
            <a:extLst>
              <a:ext uri="{FF2B5EF4-FFF2-40B4-BE49-F238E27FC236}">
                <a16:creationId xmlns="" xmlns:a16="http://schemas.microsoft.com/office/drawing/2014/main" id="{0A300B8F-4578-4B76-9FD8-EC38B92E5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9870" y="1796143"/>
            <a:ext cx="659599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0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7"/>
            <a:ext cx="11669486" cy="587829"/>
          </a:xfrm>
        </p:spPr>
        <p:txBody>
          <a:bodyPr>
            <a:noAutofit/>
          </a:bodyPr>
          <a:lstStyle/>
          <a:p>
            <a:r>
              <a:rPr lang="en-US" sz="4000" b="1" dirty="0"/>
              <a:t>Antidote 10: Strategy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5457E-172E-4228-BC42-96C7EA491D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="" xmlns:a16="http://schemas.microsoft.com/office/drawing/2014/main" id="{7C59FAAA-93AD-449F-849B-8AE7136E7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27550" y="2640776"/>
            <a:ext cx="5102200" cy="2274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5AA6E8C-5FCE-4C27-A4DB-3D35811747D6}"/>
              </a:ext>
            </a:extLst>
          </p:cNvPr>
          <p:cNvSpPr txBox="1"/>
          <p:nvPr/>
        </p:nvSpPr>
        <p:spPr>
          <a:xfrm>
            <a:off x="4327550" y="4989334"/>
            <a:ext cx="510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duperrin.com/english/2013/11/19/social-business-supporting-technology-business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EA021A77-71B1-45DD-89D1-70316B107F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11160" y="1796143"/>
            <a:ext cx="8169679" cy="50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1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7"/>
            <a:ext cx="11669486" cy="5290457"/>
          </a:xfr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r>
              <a:rPr lang="en-US" sz="4000" b="1" dirty="0"/>
              <a:t>Top 10 Expert Antidotes for a Toxic Club Environment</a:t>
            </a:r>
            <a:endParaRPr lang="en-US" sz="4000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sz="5400" dirty="0"/>
              <a:t>Can you </a:t>
            </a:r>
            <a:r>
              <a:rPr lang="en-US" sz="5400" dirty="0">
                <a:ln>
                  <a:solidFill>
                    <a:srgbClr val="FFFFFF"/>
                  </a:solidFill>
                </a:ln>
                <a:highlight>
                  <a:srgbClr val="FFFF00"/>
                </a:highlight>
              </a:rPr>
              <a:t>cure</a:t>
            </a:r>
            <a:r>
              <a:rPr lang="en-US" sz="5400" dirty="0"/>
              <a:t> a toxic club environment?</a:t>
            </a:r>
          </a:p>
        </p:txBody>
      </p:sp>
    </p:spTree>
    <p:extLst>
      <p:ext uri="{BB962C8B-B14F-4D97-AF65-F5344CB8AC3E}">
        <p14:creationId xmlns:p14="http://schemas.microsoft.com/office/powerpoint/2010/main" xmlns="" val="4144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7"/>
            <a:ext cx="11669486" cy="529045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Antidote 1</a:t>
            </a:r>
            <a:r>
              <a:rPr lang="en-US" sz="4000" b="1" dirty="0"/>
              <a:t>: Acknowledgement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="" xmlns:a16="http://schemas.microsoft.com/office/drawing/2014/main" id="{A0098299-6790-4052-8FFF-D4D63F01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5733" y="1658779"/>
            <a:ext cx="10778067" cy="51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9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7"/>
            <a:ext cx="11669486" cy="5290457"/>
          </a:xfrm>
        </p:spPr>
        <p:txBody>
          <a:bodyPr>
            <a:normAutofit/>
          </a:bodyPr>
          <a:lstStyle/>
          <a:p>
            <a:r>
              <a:rPr lang="en-US" sz="4000" b="1" dirty="0"/>
              <a:t>Antidote 2: Action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AC1B2467-42A1-4700-9991-A83C60EFF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1703610"/>
            <a:ext cx="10678885" cy="51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4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7"/>
            <a:ext cx="11669486" cy="5290457"/>
          </a:xfrm>
        </p:spPr>
        <p:txBody>
          <a:bodyPr>
            <a:normAutofit/>
          </a:bodyPr>
          <a:lstStyle/>
          <a:p>
            <a:r>
              <a:rPr lang="en-US" sz="4000" b="1" dirty="0"/>
              <a:t>Antidote 3: Communication</a:t>
            </a:r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B52947D-0415-4888-926E-341021856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4000" y="1718505"/>
            <a:ext cx="9439032" cy="50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3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57737" y="1000032"/>
            <a:ext cx="18307474" cy="16451769"/>
          </a:xfrm>
        </p:spPr>
        <p:txBody>
          <a:bodyPr>
            <a:normAutofit/>
          </a:bodyPr>
          <a:lstStyle/>
          <a:p>
            <a:r>
              <a:rPr lang="en-US" sz="4000" b="1" dirty="0"/>
              <a:t>Antidote 4: Fairness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71E5D2-DF2A-45C6-8C15-A12C85E157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7670" y="1646593"/>
            <a:ext cx="7993644" cy="51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3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8"/>
            <a:ext cx="11669486" cy="674913"/>
          </a:xfrm>
        </p:spPr>
        <p:txBody>
          <a:bodyPr>
            <a:normAutofit/>
          </a:bodyPr>
          <a:lstStyle/>
          <a:p>
            <a:r>
              <a:rPr lang="en-US" sz="4000" b="1" dirty="0"/>
              <a:t>Antidote 5: Fun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BDE78D2-817A-4972-A3BA-4169F80738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3057" y="1093561"/>
            <a:ext cx="5725885" cy="57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7"/>
            <a:ext cx="11669486" cy="587829"/>
          </a:xfrm>
        </p:spPr>
        <p:txBody>
          <a:bodyPr>
            <a:noAutofit/>
          </a:bodyPr>
          <a:lstStyle/>
          <a:p>
            <a:r>
              <a:rPr lang="en-US" sz="4000" b="1" dirty="0"/>
              <a:t>Antidote 6: Flexibility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6CADBFE1-94AC-4FC2-BEE2-56E9CE9B1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60913" y="1796143"/>
            <a:ext cx="6284567" cy="50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8"/>
            <a:ext cx="11669486" cy="674914"/>
          </a:xfrm>
        </p:spPr>
        <p:txBody>
          <a:bodyPr>
            <a:normAutofit/>
          </a:bodyPr>
          <a:lstStyle/>
          <a:p>
            <a:r>
              <a:rPr lang="en-US" sz="4000" b="1" dirty="0"/>
              <a:t>Antidote 7: Socialization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A picture containing indoor, birthday, table, looking&#10;&#10;Description automatically generated">
            <a:extLst>
              <a:ext uri="{FF2B5EF4-FFF2-40B4-BE49-F238E27FC236}">
                <a16:creationId xmlns="" xmlns:a16="http://schemas.microsoft.com/office/drawing/2014/main" id="{F0656FBF-01C0-4C66-8EF7-C732A8836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38231" y="1632858"/>
            <a:ext cx="8703939" cy="51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1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11409</TotalTime>
  <Words>106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  <vt:lpstr>POETS 2020-2021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POETS 2020-2021</dc:title>
  <dc:creator>Pieter Stassen</dc:creator>
  <cp:lastModifiedBy>John</cp:lastModifiedBy>
  <cp:revision>25</cp:revision>
  <cp:lastPrinted>2020-05-16T06:12:41Z</cp:lastPrinted>
  <dcterms:created xsi:type="dcterms:W3CDTF">2020-04-25T07:58:07Z</dcterms:created>
  <dcterms:modified xsi:type="dcterms:W3CDTF">2020-05-26T01:27:26Z</dcterms:modified>
</cp:coreProperties>
</file>