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3EBED-83BD-4B9F-A1F7-4D5B61063CCC}" v="77" dt="2022-07-18T10:59:3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a Potter" userId="29bd1056073a336b" providerId="LiveId" clId="{7C13EBED-83BD-4B9F-A1F7-4D5B61063CCC}"/>
    <pc:docChg chg="custSel modSld">
      <pc:chgData name="Martha Potter" userId="29bd1056073a336b" providerId="LiveId" clId="{7C13EBED-83BD-4B9F-A1F7-4D5B61063CCC}" dt="2022-07-18T10:59:33.950" v="209"/>
      <pc:docMkLst>
        <pc:docMk/>
      </pc:docMkLst>
      <pc:sldChg chg="modSp mod setBg">
        <pc:chgData name="Martha Potter" userId="29bd1056073a336b" providerId="LiveId" clId="{7C13EBED-83BD-4B9F-A1F7-4D5B61063CCC}" dt="2022-07-18T10:59:33.950" v="209"/>
        <pc:sldMkLst>
          <pc:docMk/>
          <pc:sldMk cId="2098870205" sldId="256"/>
        </pc:sldMkLst>
        <pc:spChg chg="mod">
          <ac:chgData name="Martha Potter" userId="29bd1056073a336b" providerId="LiveId" clId="{7C13EBED-83BD-4B9F-A1F7-4D5B61063CCC}" dt="2022-07-18T10:46:39.554" v="128" actId="404"/>
          <ac:spMkLst>
            <pc:docMk/>
            <pc:sldMk cId="2098870205" sldId="256"/>
            <ac:spMk id="4" creationId="{BDB4032D-69F8-A3E3-0B86-7FF790B28962}"/>
          </ac:spMkLst>
        </pc:spChg>
        <pc:spChg chg="mod">
          <ac:chgData name="Martha Potter" userId="29bd1056073a336b" providerId="LiveId" clId="{7C13EBED-83BD-4B9F-A1F7-4D5B61063CCC}" dt="2022-07-18T10:46:57.833" v="130" actId="1076"/>
          <ac:spMkLst>
            <pc:docMk/>
            <pc:sldMk cId="2098870205" sldId="256"/>
            <ac:spMk id="7" creationId="{0E04143E-B404-A802-ED66-E1A6DCC89570}"/>
          </ac:spMkLst>
        </pc:spChg>
        <pc:picChg chg="mod">
          <ac:chgData name="Martha Potter" userId="29bd1056073a336b" providerId="LiveId" clId="{7C13EBED-83BD-4B9F-A1F7-4D5B61063CCC}" dt="2022-07-18T10:47:06.628" v="132" actId="1076"/>
          <ac:picMkLst>
            <pc:docMk/>
            <pc:sldMk cId="2098870205" sldId="256"/>
            <ac:picMk id="6" creationId="{72AB2D8F-AFF1-A9D4-0848-9C4340AB00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2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3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7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1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7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7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1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0440-D95E-4772-87A6-44AC3586482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7DBD-5418-48F7-B490-6C04143B4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2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5">
                <a:lumMod val="5000"/>
                <a:lumOff val="95000"/>
              </a:schemeClr>
            </a:gs>
            <a:gs pos="9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B4032D-69F8-A3E3-0B86-7FF790B28962}"/>
              </a:ext>
            </a:extLst>
          </p:cNvPr>
          <p:cNvSpPr txBox="1"/>
          <p:nvPr/>
        </p:nvSpPr>
        <p:spPr>
          <a:xfrm>
            <a:off x="643714" y="278106"/>
            <a:ext cx="5570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Join the Rotary Club of Canandaigua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Thursday evening, July 28, 2022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7:00pm – 8:30pm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to enjoy the music of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2AB2D8F-AFF1-A9D4-0848-9C4340AB0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17" y="2345949"/>
            <a:ext cx="4524555" cy="38057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4143E-B404-A802-ED66-E1A6DCC89570}"/>
              </a:ext>
            </a:extLst>
          </p:cNvPr>
          <p:cNvSpPr txBox="1"/>
          <p:nvPr/>
        </p:nvSpPr>
        <p:spPr>
          <a:xfrm>
            <a:off x="140913" y="6403681"/>
            <a:ext cx="657616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Music will be a mix of Broadway, marches, and classic pieces from the great band songbook – Plus a few surprises!</a:t>
            </a:r>
          </a:p>
          <a:p>
            <a:pPr algn="ctr"/>
            <a:r>
              <a:rPr lang="en-US" sz="2400" b="1" u="sng" dirty="0"/>
              <a:t>Location is at the gazebo in Kershaw Park</a:t>
            </a:r>
          </a:p>
          <a:p>
            <a:pPr algn="ctr"/>
            <a:endParaRPr lang="en-US" sz="1000" dirty="0"/>
          </a:p>
          <a:p>
            <a:pPr algn="ctr"/>
            <a:r>
              <a:rPr lang="en-US" sz="3200" b="1" dirty="0">
                <a:solidFill>
                  <a:srgbClr val="0000FF"/>
                </a:solidFill>
              </a:rPr>
              <a:t>Free</a:t>
            </a:r>
            <a:r>
              <a:rPr lang="en-US" sz="2400" dirty="0">
                <a:solidFill>
                  <a:srgbClr val="0000FF"/>
                </a:solidFill>
              </a:rPr>
              <a:t> and open to the public!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Bring your own seating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Abbott’s Ice Cream located just across the street</a:t>
            </a:r>
          </a:p>
        </p:txBody>
      </p:sp>
    </p:spTree>
    <p:extLst>
      <p:ext uri="{BB962C8B-B14F-4D97-AF65-F5344CB8AC3E}">
        <p14:creationId xmlns:p14="http://schemas.microsoft.com/office/powerpoint/2010/main" val="209887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72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Potter</dc:creator>
  <cp:lastModifiedBy>Martha Potter</cp:lastModifiedBy>
  <cp:revision>1</cp:revision>
  <dcterms:created xsi:type="dcterms:W3CDTF">2022-06-08T20:48:45Z</dcterms:created>
  <dcterms:modified xsi:type="dcterms:W3CDTF">2022-07-18T10:59:44Z</dcterms:modified>
</cp:coreProperties>
</file>